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29"/>
  </p:notesMasterIdLst>
  <p:handoutMasterIdLst>
    <p:handoutMasterId r:id="rId30"/>
  </p:handoutMasterIdLst>
  <p:sldIdLst>
    <p:sldId id="1118" r:id="rId2"/>
    <p:sldId id="1119" r:id="rId3"/>
    <p:sldId id="1136" r:id="rId4"/>
    <p:sldId id="1138" r:id="rId5"/>
    <p:sldId id="1140" r:id="rId6"/>
    <p:sldId id="1139" r:id="rId7"/>
    <p:sldId id="1137" r:id="rId8"/>
    <p:sldId id="1121" r:id="rId9"/>
    <p:sldId id="1122" r:id="rId10"/>
    <p:sldId id="1127" r:id="rId11"/>
    <p:sldId id="1126" r:id="rId12"/>
    <p:sldId id="1130" r:id="rId13"/>
    <p:sldId id="1131" r:id="rId14"/>
    <p:sldId id="1132" r:id="rId15"/>
    <p:sldId id="1133" r:id="rId16"/>
    <p:sldId id="1134" r:id="rId17"/>
    <p:sldId id="1135" r:id="rId18"/>
    <p:sldId id="1125" r:id="rId19"/>
    <p:sldId id="1070" r:id="rId20"/>
    <p:sldId id="1069" r:id="rId21"/>
    <p:sldId id="1061" r:id="rId22"/>
    <p:sldId id="1062" r:id="rId23"/>
    <p:sldId id="1063" r:id="rId24"/>
    <p:sldId id="1013" r:id="rId25"/>
    <p:sldId id="909" r:id="rId26"/>
    <p:sldId id="777" r:id="rId27"/>
    <p:sldId id="779" r:id="rId28"/>
  </p:sldIdLst>
  <p:sldSz cx="9144000" cy="6858000" type="screen4x3"/>
  <p:notesSz cx="7010400" cy="9296400"/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ahoma" pitchFamily="34" charset="0"/>
        <a:ea typeface="굴림" pitchFamily="50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ahoma" pitchFamily="34" charset="0"/>
        <a:ea typeface="굴림" pitchFamily="50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ahoma" pitchFamily="34" charset="0"/>
        <a:ea typeface="굴림" pitchFamily="50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ahoma" pitchFamily="34" charset="0"/>
        <a:ea typeface="굴림" pitchFamily="50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ahom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Tahom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Tahom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Tahom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Tahom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42" userDrawn="1">
          <p15:clr>
            <a:srgbClr val="A4A3A4"/>
          </p15:clr>
        </p15:guide>
        <p15:guide id="2" pos="2277" userDrawn="1">
          <p15:clr>
            <a:srgbClr val="A4A3A4"/>
          </p15:clr>
        </p15:guide>
        <p15:guide id="3" orient="horz" pos="2928" userDrawn="1">
          <p15:clr>
            <a:srgbClr val="A4A3A4"/>
          </p15:clr>
        </p15:guide>
        <p15:guide id="4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F5B"/>
    <a:srgbClr val="999999"/>
    <a:srgbClr val="EEECE1"/>
    <a:srgbClr val="FFFF00"/>
    <a:srgbClr val="FFF2CC"/>
    <a:srgbClr val="EEEEEE"/>
    <a:srgbClr val="DAE8FC"/>
    <a:srgbClr val="F6CECC"/>
    <a:srgbClr val="FDEAC6"/>
    <a:srgbClr val="D5E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EF9E31-BEC7-42AB-AE4D-47E47BA59ABE}" v="34" dt="2025-10-16T03:59:51.3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05" autoAdjust="0"/>
    <p:restoredTop sz="96519" autoAdjust="0"/>
  </p:normalViewPr>
  <p:slideViewPr>
    <p:cSldViewPr snapToGrid="0">
      <p:cViewPr varScale="1">
        <p:scale>
          <a:sx n="151" d="100"/>
          <a:sy n="151" d="100"/>
        </p:scale>
        <p:origin x="276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-2016" y="-72"/>
      </p:cViewPr>
      <p:guideLst>
        <p:guide orient="horz" pos="2742"/>
        <p:guide pos="2277"/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, Kyehwan (Fed)" userId="7dae4ae0-96a2-4376-aa4a-fdeb114cefff" providerId="ADAL" clId="{DCE294F0-4B2F-47AA-ADD0-FA1480645911}"/>
    <pc:docChg chg="undo custSel addSld modSld">
      <pc:chgData name="Lee, Kyehwan (Fed)" userId="7dae4ae0-96a2-4376-aa4a-fdeb114cefff" providerId="ADAL" clId="{DCE294F0-4B2F-47AA-ADD0-FA1480645911}" dt="2025-10-09T02:16:35.046" v="49" actId="22"/>
      <pc:docMkLst>
        <pc:docMk/>
      </pc:docMkLst>
      <pc:sldChg chg="addSp delSp modSp new mod">
        <pc:chgData name="Lee, Kyehwan (Fed)" userId="7dae4ae0-96a2-4376-aa4a-fdeb114cefff" providerId="ADAL" clId="{DCE294F0-4B2F-47AA-ADD0-FA1480645911}" dt="2025-10-09T02:15:33.190" v="36" actId="21"/>
        <pc:sldMkLst>
          <pc:docMk/>
          <pc:sldMk cId="761249222" sldId="1133"/>
        </pc:sldMkLst>
        <pc:spChg chg="add">
          <ac:chgData name="Lee, Kyehwan (Fed)" userId="7dae4ae0-96a2-4376-aa4a-fdeb114cefff" providerId="ADAL" clId="{DCE294F0-4B2F-47AA-ADD0-FA1480645911}" dt="2025-10-09T00:23:19.394" v="3" actId="26606"/>
          <ac:spMkLst>
            <pc:docMk/>
            <pc:sldMk cId="761249222" sldId="1133"/>
            <ac:spMk id="10" creationId="{E4421DF5-12A2-874C-7FE3-57AEBEF52149}"/>
          </ac:spMkLst>
        </pc:spChg>
        <pc:picChg chg="add mod">
          <ac:chgData name="Lee, Kyehwan (Fed)" userId="7dae4ae0-96a2-4376-aa4a-fdeb114cefff" providerId="ADAL" clId="{DCE294F0-4B2F-47AA-ADD0-FA1480645911}" dt="2025-10-09T00:23:28.077" v="9" actId="1076"/>
          <ac:picMkLst>
            <pc:docMk/>
            <pc:sldMk cId="761249222" sldId="1133"/>
            <ac:picMk id="5" creationId="{19BA1A4C-6DA1-33D5-43E9-91FF829DA231}"/>
          </ac:picMkLst>
        </pc:picChg>
      </pc:sldChg>
      <pc:sldChg chg="addSp delSp modSp new mod">
        <pc:chgData name="Lee, Kyehwan (Fed)" userId="7dae4ae0-96a2-4376-aa4a-fdeb114cefff" providerId="ADAL" clId="{DCE294F0-4B2F-47AA-ADD0-FA1480645911}" dt="2025-10-09T00:26:49.606" v="20" actId="1076"/>
        <pc:sldMkLst>
          <pc:docMk/>
          <pc:sldMk cId="2929368581" sldId="1134"/>
        </pc:sldMkLst>
        <pc:picChg chg="add mod">
          <ac:chgData name="Lee, Kyehwan (Fed)" userId="7dae4ae0-96a2-4376-aa4a-fdeb114cefff" providerId="ADAL" clId="{DCE294F0-4B2F-47AA-ADD0-FA1480645911}" dt="2025-10-09T00:26:49.606" v="20" actId="1076"/>
          <ac:picMkLst>
            <pc:docMk/>
            <pc:sldMk cId="2929368581" sldId="1134"/>
            <ac:picMk id="5" creationId="{20DB6F4E-615E-EEF4-4B40-492C137DD7C1}"/>
          </ac:picMkLst>
        </pc:picChg>
        <pc:picChg chg="add mod">
          <ac:chgData name="Lee, Kyehwan (Fed)" userId="7dae4ae0-96a2-4376-aa4a-fdeb114cefff" providerId="ADAL" clId="{DCE294F0-4B2F-47AA-ADD0-FA1480645911}" dt="2025-10-09T00:26:45.997" v="18" actId="1076"/>
          <ac:picMkLst>
            <pc:docMk/>
            <pc:sldMk cId="2929368581" sldId="1134"/>
            <ac:picMk id="7" creationId="{1BA1B43D-10E5-5763-820F-22CF141340E2}"/>
          </ac:picMkLst>
        </pc:picChg>
      </pc:sldChg>
      <pc:sldChg chg="addSp delSp modSp new mod">
        <pc:chgData name="Lee, Kyehwan (Fed)" userId="7dae4ae0-96a2-4376-aa4a-fdeb114cefff" providerId="ADAL" clId="{DCE294F0-4B2F-47AA-ADD0-FA1480645911}" dt="2025-10-09T02:16:05.799" v="45" actId="404"/>
        <pc:sldMkLst>
          <pc:docMk/>
          <pc:sldMk cId="1464460155" sldId="1135"/>
        </pc:sldMkLst>
        <pc:spChg chg="add mod">
          <ac:chgData name="Lee, Kyehwan (Fed)" userId="7dae4ae0-96a2-4376-aa4a-fdeb114cefff" providerId="ADAL" clId="{DCE294F0-4B2F-47AA-ADD0-FA1480645911}" dt="2025-10-09T02:15:28.253" v="33" actId="1076"/>
          <ac:spMkLst>
            <pc:docMk/>
            <pc:sldMk cId="1464460155" sldId="1135"/>
            <ac:spMk id="6" creationId="{AE43A435-A4FB-96D5-4E91-42407579DE06}"/>
          </ac:spMkLst>
        </pc:spChg>
        <pc:spChg chg="add mod">
          <ac:chgData name="Lee, Kyehwan (Fed)" userId="7dae4ae0-96a2-4376-aa4a-fdeb114cefff" providerId="ADAL" clId="{DCE294F0-4B2F-47AA-ADD0-FA1480645911}" dt="2025-10-09T02:15:36.417" v="38" actId="1076"/>
          <ac:spMkLst>
            <pc:docMk/>
            <pc:sldMk cId="1464460155" sldId="1135"/>
            <ac:spMk id="7" creationId="{D24DCFF1-616F-257E-1F62-DA0E05C08848}"/>
          </ac:spMkLst>
        </pc:spChg>
        <pc:graphicFrameChg chg="add mod modGraphic">
          <ac:chgData name="Lee, Kyehwan (Fed)" userId="7dae4ae0-96a2-4376-aa4a-fdeb114cefff" providerId="ADAL" clId="{DCE294F0-4B2F-47AA-ADD0-FA1480645911}" dt="2025-10-09T02:16:05.799" v="45" actId="404"/>
          <ac:graphicFrameMkLst>
            <pc:docMk/>
            <pc:sldMk cId="1464460155" sldId="1135"/>
            <ac:graphicFrameMk id="8" creationId="{EED542FF-0104-D5A1-201E-DDFC46450BAE}"/>
          </ac:graphicFrameMkLst>
        </pc:graphicFrameChg>
      </pc:sldChg>
      <pc:sldChg chg="addSp delSp new mod">
        <pc:chgData name="Lee, Kyehwan (Fed)" userId="7dae4ae0-96a2-4376-aa4a-fdeb114cefff" providerId="ADAL" clId="{DCE294F0-4B2F-47AA-ADD0-FA1480645911}" dt="2025-10-09T02:16:35.046" v="49" actId="22"/>
        <pc:sldMkLst>
          <pc:docMk/>
          <pc:sldMk cId="3895843079" sldId="1136"/>
        </pc:sldMkLst>
      </pc:sldChg>
    </pc:docChg>
  </pc:docChgLst>
  <pc:docChgLst>
    <pc:chgData name="Lee, Kyehwan (Fed)" userId="7dae4ae0-96a2-4376-aa4a-fdeb114cefff" providerId="ADAL" clId="{7D840B0C-0891-470E-827B-520DD5753EA1}"/>
    <pc:docChg chg="undo custSel addSld delSld modSld">
      <pc:chgData name="Lee, Kyehwan (Fed)" userId="7dae4ae0-96a2-4376-aa4a-fdeb114cefff" providerId="ADAL" clId="{7D840B0C-0891-470E-827B-520DD5753EA1}" dt="2025-04-29T01:39:23.221" v="731" actId="20577"/>
      <pc:docMkLst>
        <pc:docMk/>
      </pc:docMkLst>
      <pc:sldChg chg="addSp modSp">
        <pc:chgData name="Lee, Kyehwan (Fed)" userId="7dae4ae0-96a2-4376-aa4a-fdeb114cefff" providerId="ADAL" clId="{7D840B0C-0891-470E-827B-520DD5753EA1}" dt="2025-04-29T01:17:58.569" v="589"/>
        <pc:sldMkLst>
          <pc:docMk/>
          <pc:sldMk cId="4243486766" sldId="1026"/>
        </pc:sldMkLst>
      </pc:sldChg>
      <pc:sldChg chg="delSp modSp mod">
        <pc:chgData name="Lee, Kyehwan (Fed)" userId="7dae4ae0-96a2-4376-aa4a-fdeb114cefff" providerId="ADAL" clId="{7D840B0C-0891-470E-827B-520DD5753EA1}" dt="2025-04-29T01:23:56.897" v="624" actId="1076"/>
        <pc:sldMkLst>
          <pc:docMk/>
          <pc:sldMk cId="3446838478" sldId="1077"/>
        </pc:sldMkLst>
      </pc:sldChg>
      <pc:sldChg chg="addSp delSp modSp mod">
        <pc:chgData name="Lee, Kyehwan (Fed)" userId="7dae4ae0-96a2-4376-aa4a-fdeb114cefff" providerId="ADAL" clId="{7D840B0C-0891-470E-827B-520DD5753EA1}" dt="2025-04-29T01:39:23.221" v="731" actId="20577"/>
        <pc:sldMkLst>
          <pc:docMk/>
          <pc:sldMk cId="3898062135" sldId="1078"/>
        </pc:sldMkLst>
      </pc:sldChg>
      <pc:sldChg chg="addSp delSp modSp del mod">
        <pc:chgData name="Lee, Kyehwan (Fed)" userId="7dae4ae0-96a2-4376-aa4a-fdeb114cefff" providerId="ADAL" clId="{7D840B0C-0891-470E-827B-520DD5753EA1}" dt="2025-04-29T01:21:49.512" v="616" actId="47"/>
        <pc:sldMkLst>
          <pc:docMk/>
          <pc:sldMk cId="2890855725" sldId="1117"/>
        </pc:sldMkLst>
      </pc:sldChg>
      <pc:sldChg chg="modSp add mod">
        <pc:chgData name="Lee, Kyehwan (Fed)" userId="7dae4ae0-96a2-4376-aa4a-fdeb114cefff" providerId="ADAL" clId="{7D840B0C-0891-470E-827B-520DD5753EA1}" dt="2025-04-29T01:15:44.424" v="586" actId="6549"/>
        <pc:sldMkLst>
          <pc:docMk/>
          <pc:sldMk cId="722614131" sldId="1118"/>
        </pc:sldMkLst>
      </pc:sldChg>
    </pc:docChg>
  </pc:docChgLst>
  <pc:docChgLst>
    <pc:chgData name="Lee, Kyehwan (Fed)" userId="7dae4ae0-96a2-4376-aa4a-fdeb114cefff" providerId="ADAL" clId="{8E0DEEB5-6A3E-401E-BB96-85D1F912DEA9}"/>
    <pc:docChg chg="undo custSel addSld delSld modSld sldOrd">
      <pc:chgData name="Lee, Kyehwan (Fed)" userId="7dae4ae0-96a2-4376-aa4a-fdeb114cefff" providerId="ADAL" clId="{8E0DEEB5-6A3E-401E-BB96-85D1F912DEA9}" dt="2025-05-01T15:11:02.438" v="3292" actId="14100"/>
      <pc:docMkLst>
        <pc:docMk/>
      </pc:docMkLst>
      <pc:sldChg chg="add">
        <pc:chgData name="Lee, Kyehwan (Fed)" userId="7dae4ae0-96a2-4376-aa4a-fdeb114cefff" providerId="ADAL" clId="{8E0DEEB5-6A3E-401E-BB96-85D1F912DEA9}" dt="2025-04-28T17:30:23.632" v="1190"/>
        <pc:sldMkLst>
          <pc:docMk/>
          <pc:sldMk cId="3275470046" sldId="756"/>
        </pc:sldMkLst>
      </pc:sldChg>
      <pc:sldChg chg="add">
        <pc:chgData name="Lee, Kyehwan (Fed)" userId="7dae4ae0-96a2-4376-aa4a-fdeb114cefff" providerId="ADAL" clId="{8E0DEEB5-6A3E-401E-BB96-85D1F912DEA9}" dt="2025-04-28T17:33:01.891" v="1192"/>
        <pc:sldMkLst>
          <pc:docMk/>
          <pc:sldMk cId="2963831096" sldId="777"/>
        </pc:sldMkLst>
      </pc:sldChg>
      <pc:sldChg chg="add">
        <pc:chgData name="Lee, Kyehwan (Fed)" userId="7dae4ae0-96a2-4376-aa4a-fdeb114cefff" providerId="ADAL" clId="{8E0DEEB5-6A3E-401E-BB96-85D1F912DEA9}" dt="2025-04-28T17:33:01.891" v="1192"/>
        <pc:sldMkLst>
          <pc:docMk/>
          <pc:sldMk cId="2563576258" sldId="779"/>
        </pc:sldMkLst>
      </pc:sldChg>
      <pc:sldChg chg="add">
        <pc:chgData name="Lee, Kyehwan (Fed)" userId="7dae4ae0-96a2-4376-aa4a-fdeb114cefff" providerId="ADAL" clId="{8E0DEEB5-6A3E-401E-BB96-85D1F912DEA9}" dt="2025-04-28T17:33:01.891" v="1192"/>
        <pc:sldMkLst>
          <pc:docMk/>
          <pc:sldMk cId="1256534867" sldId="909"/>
        </pc:sldMkLst>
      </pc:sldChg>
      <pc:sldChg chg="add">
        <pc:chgData name="Lee, Kyehwan (Fed)" userId="7dae4ae0-96a2-4376-aa4a-fdeb114cefff" providerId="ADAL" clId="{8E0DEEB5-6A3E-401E-BB96-85D1F912DEA9}" dt="2025-04-28T17:30:23.632" v="1190"/>
        <pc:sldMkLst>
          <pc:docMk/>
          <pc:sldMk cId="2228557553" sldId="1013"/>
        </pc:sldMkLst>
      </pc:sldChg>
      <pc:sldChg chg="modSp add mod">
        <pc:chgData name="Lee, Kyehwan (Fed)" userId="7dae4ae0-96a2-4376-aa4a-fdeb114cefff" providerId="ADAL" clId="{8E0DEEB5-6A3E-401E-BB96-85D1F912DEA9}" dt="2025-04-29T17:58:29.943" v="3236" actId="403"/>
        <pc:sldMkLst>
          <pc:docMk/>
          <pc:sldMk cId="1471068330" sldId="1026"/>
        </pc:sldMkLst>
      </pc:sldChg>
      <pc:sldChg chg="delSp del mod ord">
        <pc:chgData name="Lee, Kyehwan (Fed)" userId="7dae4ae0-96a2-4376-aa4a-fdeb114cefff" providerId="ADAL" clId="{8E0DEEB5-6A3E-401E-BB96-85D1F912DEA9}" dt="2025-04-29T16:41:35.410" v="2915" actId="2696"/>
        <pc:sldMkLst>
          <pc:docMk/>
          <pc:sldMk cId="4243486766" sldId="1026"/>
        </pc:sldMkLst>
      </pc:sldChg>
      <pc:sldChg chg="add">
        <pc:chgData name="Lee, Kyehwan (Fed)" userId="7dae4ae0-96a2-4376-aa4a-fdeb114cefff" providerId="ADAL" clId="{8E0DEEB5-6A3E-401E-BB96-85D1F912DEA9}" dt="2025-04-28T17:33:01.891" v="1192"/>
        <pc:sldMkLst>
          <pc:docMk/>
          <pc:sldMk cId="1441452496" sldId="1035"/>
        </pc:sldMkLst>
      </pc:sldChg>
      <pc:sldChg chg="modSp mod">
        <pc:chgData name="Lee, Kyehwan (Fed)" userId="7dae4ae0-96a2-4376-aa4a-fdeb114cefff" providerId="ADAL" clId="{8E0DEEB5-6A3E-401E-BB96-85D1F912DEA9}" dt="2025-04-16T14:08:48.816" v="1161" actId="1076"/>
        <pc:sldMkLst>
          <pc:docMk/>
          <pc:sldMk cId="2459552885" sldId="1062"/>
        </pc:sldMkLst>
      </pc:sldChg>
      <pc:sldChg chg="delSp add del">
        <pc:chgData name="Lee, Kyehwan (Fed)" userId="7dae4ae0-96a2-4376-aa4a-fdeb114cefff" providerId="ADAL" clId="{8E0DEEB5-6A3E-401E-BB96-85D1F912DEA9}" dt="2025-04-28T17:31:07.613" v="1191"/>
        <pc:sldMkLst>
          <pc:docMk/>
          <pc:sldMk cId="2510628479" sldId="1066"/>
        </pc:sldMkLst>
      </pc:sldChg>
      <pc:sldChg chg="modSp mod">
        <pc:chgData name="Lee, Kyehwan (Fed)" userId="7dae4ae0-96a2-4376-aa4a-fdeb114cefff" providerId="ADAL" clId="{8E0DEEB5-6A3E-401E-BB96-85D1F912DEA9}" dt="2025-04-29T16:30:40.345" v="2685" actId="1076"/>
        <pc:sldMkLst>
          <pc:docMk/>
          <pc:sldMk cId="2196807699" sldId="1069"/>
        </pc:sldMkLst>
      </pc:sldChg>
      <pc:sldChg chg="addSp delSp modSp del mod ord">
        <pc:chgData name="Lee, Kyehwan (Fed)" userId="7dae4ae0-96a2-4376-aa4a-fdeb114cefff" providerId="ADAL" clId="{8E0DEEB5-6A3E-401E-BB96-85D1F912DEA9}" dt="2025-04-29T16:10:12.415" v="2340" actId="2696"/>
        <pc:sldMkLst>
          <pc:docMk/>
          <pc:sldMk cId="2892068853" sldId="1072"/>
        </pc:sldMkLst>
      </pc:sldChg>
      <pc:sldChg chg="add">
        <pc:chgData name="Lee, Kyehwan (Fed)" userId="7dae4ae0-96a2-4376-aa4a-fdeb114cefff" providerId="ADAL" clId="{8E0DEEB5-6A3E-401E-BB96-85D1F912DEA9}" dt="2025-04-29T16:10:21.209" v="2341"/>
        <pc:sldMkLst>
          <pc:docMk/>
          <pc:sldMk cId="3398343526" sldId="1072"/>
        </pc:sldMkLst>
      </pc:sldChg>
      <pc:sldChg chg="add">
        <pc:chgData name="Lee, Kyehwan (Fed)" userId="7dae4ae0-96a2-4376-aa4a-fdeb114cefff" providerId="ADAL" clId="{8E0DEEB5-6A3E-401E-BB96-85D1F912DEA9}" dt="2025-04-09T13:37:15.063" v="662"/>
        <pc:sldMkLst>
          <pc:docMk/>
          <pc:sldMk cId="2088129240" sldId="1073"/>
        </pc:sldMkLst>
      </pc:sldChg>
      <pc:sldChg chg="add del">
        <pc:chgData name="Lee, Kyehwan (Fed)" userId="7dae4ae0-96a2-4376-aa4a-fdeb114cefff" providerId="ADAL" clId="{8E0DEEB5-6A3E-401E-BB96-85D1F912DEA9}" dt="2025-04-09T13:37:12.093" v="661" actId="2696"/>
        <pc:sldMkLst>
          <pc:docMk/>
          <pc:sldMk cId="3605766637" sldId="1073"/>
        </pc:sldMkLst>
      </pc:sldChg>
      <pc:sldChg chg="addSp delSp modSp new del mod">
        <pc:chgData name="Lee, Kyehwan (Fed)" userId="7dae4ae0-96a2-4376-aa4a-fdeb114cefff" providerId="ADAL" clId="{8E0DEEB5-6A3E-401E-BB96-85D1F912DEA9}" dt="2025-04-10T17:32:06.416" v="776" actId="2696"/>
        <pc:sldMkLst>
          <pc:docMk/>
          <pc:sldMk cId="1878415937" sldId="1074"/>
        </pc:sldMkLst>
      </pc:sldChg>
      <pc:sldChg chg="add">
        <pc:chgData name="Lee, Kyehwan (Fed)" userId="7dae4ae0-96a2-4376-aa4a-fdeb114cefff" providerId="ADAL" clId="{8E0DEEB5-6A3E-401E-BB96-85D1F912DEA9}" dt="2025-04-10T17:32:10.247" v="777"/>
        <pc:sldMkLst>
          <pc:docMk/>
          <pc:sldMk cId="2664456317" sldId="1074"/>
        </pc:sldMkLst>
      </pc:sldChg>
      <pc:sldChg chg="addSp delSp modSp new del mod">
        <pc:chgData name="Lee, Kyehwan (Fed)" userId="7dae4ae0-96a2-4376-aa4a-fdeb114cefff" providerId="ADAL" clId="{8E0DEEB5-6A3E-401E-BB96-85D1F912DEA9}" dt="2025-04-10T17:32:06.416" v="776" actId="2696"/>
        <pc:sldMkLst>
          <pc:docMk/>
          <pc:sldMk cId="886947910" sldId="1075"/>
        </pc:sldMkLst>
      </pc:sldChg>
      <pc:sldChg chg="add">
        <pc:chgData name="Lee, Kyehwan (Fed)" userId="7dae4ae0-96a2-4376-aa4a-fdeb114cefff" providerId="ADAL" clId="{8E0DEEB5-6A3E-401E-BB96-85D1F912DEA9}" dt="2025-04-10T17:32:10.247" v="777"/>
        <pc:sldMkLst>
          <pc:docMk/>
          <pc:sldMk cId="2712060927" sldId="1075"/>
        </pc:sldMkLst>
      </pc:sldChg>
      <pc:sldChg chg="addSp delSp modSp add del mod">
        <pc:chgData name="Lee, Kyehwan (Fed)" userId="7dae4ae0-96a2-4376-aa4a-fdeb114cefff" providerId="ADAL" clId="{8E0DEEB5-6A3E-401E-BB96-85D1F912DEA9}" dt="2025-04-29T16:10:12.415" v="2340" actId="2696"/>
        <pc:sldMkLst>
          <pc:docMk/>
          <pc:sldMk cId="636126309" sldId="1076"/>
        </pc:sldMkLst>
      </pc:sldChg>
      <pc:sldChg chg="add">
        <pc:chgData name="Lee, Kyehwan (Fed)" userId="7dae4ae0-96a2-4376-aa4a-fdeb114cefff" providerId="ADAL" clId="{8E0DEEB5-6A3E-401E-BB96-85D1F912DEA9}" dt="2025-04-29T16:10:21.209" v="2341"/>
        <pc:sldMkLst>
          <pc:docMk/>
          <pc:sldMk cId="3369635052" sldId="1076"/>
        </pc:sldMkLst>
      </pc:sldChg>
      <pc:sldChg chg="modSp add del mod">
        <pc:chgData name="Lee, Kyehwan (Fed)" userId="7dae4ae0-96a2-4376-aa4a-fdeb114cefff" providerId="ADAL" clId="{8E0DEEB5-6A3E-401E-BB96-85D1F912DEA9}" dt="2025-04-29T16:09:33.331" v="2334" actId="2696"/>
        <pc:sldMkLst>
          <pc:docMk/>
          <pc:sldMk cId="3446838478" sldId="1077"/>
        </pc:sldMkLst>
      </pc:sldChg>
      <pc:sldChg chg="add">
        <pc:chgData name="Lee, Kyehwan (Fed)" userId="7dae4ae0-96a2-4376-aa4a-fdeb114cefff" providerId="ADAL" clId="{8E0DEEB5-6A3E-401E-BB96-85D1F912DEA9}" dt="2025-04-29T16:09:37.701" v="2335"/>
        <pc:sldMkLst>
          <pc:docMk/>
          <pc:sldMk cId="3844003354" sldId="1077"/>
        </pc:sldMkLst>
      </pc:sldChg>
      <pc:sldChg chg="modSp add mod">
        <pc:chgData name="Lee, Kyehwan (Fed)" userId="7dae4ae0-96a2-4376-aa4a-fdeb114cefff" providerId="ADAL" clId="{8E0DEEB5-6A3E-401E-BB96-85D1F912DEA9}" dt="2025-04-29T16:55:18.939" v="3158" actId="1076"/>
        <pc:sldMkLst>
          <pc:docMk/>
          <pc:sldMk cId="1704026105" sldId="1078"/>
        </pc:sldMkLst>
      </pc:sldChg>
      <pc:sldChg chg="modSp add del mod">
        <pc:chgData name="Lee, Kyehwan (Fed)" userId="7dae4ae0-96a2-4376-aa4a-fdeb114cefff" providerId="ADAL" clId="{8E0DEEB5-6A3E-401E-BB96-85D1F912DEA9}" dt="2025-04-29T16:09:33.331" v="2334" actId="2696"/>
        <pc:sldMkLst>
          <pc:docMk/>
          <pc:sldMk cId="3898062135" sldId="1078"/>
        </pc:sldMkLst>
      </pc:sldChg>
      <pc:sldChg chg="add">
        <pc:chgData name="Lee, Kyehwan (Fed)" userId="7dae4ae0-96a2-4376-aa4a-fdeb114cefff" providerId="ADAL" clId="{8E0DEEB5-6A3E-401E-BB96-85D1F912DEA9}" dt="2025-04-28T17:31:07.613" v="1191"/>
        <pc:sldMkLst>
          <pc:docMk/>
          <pc:sldMk cId="3993927687" sldId="1079"/>
        </pc:sldMkLst>
      </pc:sldChg>
      <pc:sldChg chg="add del">
        <pc:chgData name="Lee, Kyehwan (Fed)" userId="7dae4ae0-96a2-4376-aa4a-fdeb114cefff" providerId="ADAL" clId="{8E0DEEB5-6A3E-401E-BB96-85D1F912DEA9}" dt="2025-04-29T14:32:25.433" v="2125" actId="47"/>
        <pc:sldMkLst>
          <pc:docMk/>
          <pc:sldMk cId="3203428573" sldId="1107"/>
        </pc:sldMkLst>
      </pc:sldChg>
      <pc:sldChg chg="add">
        <pc:chgData name="Lee, Kyehwan (Fed)" userId="7dae4ae0-96a2-4376-aa4a-fdeb114cefff" providerId="ADAL" clId="{8E0DEEB5-6A3E-401E-BB96-85D1F912DEA9}" dt="2025-04-28T17:33:01.891" v="1192"/>
        <pc:sldMkLst>
          <pc:docMk/>
          <pc:sldMk cId="2461193075" sldId="1109"/>
        </pc:sldMkLst>
      </pc:sldChg>
      <pc:sldChg chg="add">
        <pc:chgData name="Lee, Kyehwan (Fed)" userId="7dae4ae0-96a2-4376-aa4a-fdeb114cefff" providerId="ADAL" clId="{8E0DEEB5-6A3E-401E-BB96-85D1F912DEA9}" dt="2025-04-28T17:33:01.891" v="1192"/>
        <pc:sldMkLst>
          <pc:docMk/>
          <pc:sldMk cId="2013262104" sldId="1110"/>
        </pc:sldMkLst>
      </pc:sldChg>
      <pc:sldChg chg="add">
        <pc:chgData name="Lee, Kyehwan (Fed)" userId="7dae4ae0-96a2-4376-aa4a-fdeb114cefff" providerId="ADAL" clId="{8E0DEEB5-6A3E-401E-BB96-85D1F912DEA9}" dt="2025-04-28T17:33:01.891" v="1192"/>
        <pc:sldMkLst>
          <pc:docMk/>
          <pc:sldMk cId="1654594870" sldId="1111"/>
        </pc:sldMkLst>
      </pc:sldChg>
      <pc:sldChg chg="add">
        <pc:chgData name="Lee, Kyehwan (Fed)" userId="7dae4ae0-96a2-4376-aa4a-fdeb114cefff" providerId="ADAL" clId="{8E0DEEB5-6A3E-401E-BB96-85D1F912DEA9}" dt="2025-04-28T17:33:01.891" v="1192"/>
        <pc:sldMkLst>
          <pc:docMk/>
          <pc:sldMk cId="3412437278" sldId="1112"/>
        </pc:sldMkLst>
      </pc:sldChg>
      <pc:sldChg chg="add">
        <pc:chgData name="Lee, Kyehwan (Fed)" userId="7dae4ae0-96a2-4376-aa4a-fdeb114cefff" providerId="ADAL" clId="{8E0DEEB5-6A3E-401E-BB96-85D1F912DEA9}" dt="2025-04-28T17:33:01.891" v="1192"/>
        <pc:sldMkLst>
          <pc:docMk/>
          <pc:sldMk cId="3535680611" sldId="1113"/>
        </pc:sldMkLst>
      </pc:sldChg>
      <pc:sldChg chg="add">
        <pc:chgData name="Lee, Kyehwan (Fed)" userId="7dae4ae0-96a2-4376-aa4a-fdeb114cefff" providerId="ADAL" clId="{8E0DEEB5-6A3E-401E-BB96-85D1F912DEA9}" dt="2025-04-28T17:33:01.891" v="1192"/>
        <pc:sldMkLst>
          <pc:docMk/>
          <pc:sldMk cId="2205140906" sldId="1114"/>
        </pc:sldMkLst>
      </pc:sldChg>
      <pc:sldChg chg="add">
        <pc:chgData name="Lee, Kyehwan (Fed)" userId="7dae4ae0-96a2-4376-aa4a-fdeb114cefff" providerId="ADAL" clId="{8E0DEEB5-6A3E-401E-BB96-85D1F912DEA9}" dt="2025-04-28T17:33:01.891" v="1192"/>
        <pc:sldMkLst>
          <pc:docMk/>
          <pc:sldMk cId="1249927579" sldId="1115"/>
        </pc:sldMkLst>
      </pc:sldChg>
      <pc:sldChg chg="add">
        <pc:chgData name="Lee, Kyehwan (Fed)" userId="7dae4ae0-96a2-4376-aa4a-fdeb114cefff" providerId="ADAL" clId="{8E0DEEB5-6A3E-401E-BB96-85D1F912DEA9}" dt="2025-04-28T17:33:01.891" v="1192"/>
        <pc:sldMkLst>
          <pc:docMk/>
          <pc:sldMk cId="1644936439" sldId="1116"/>
        </pc:sldMkLst>
      </pc:sldChg>
      <pc:sldChg chg="addSp delSp modSp new mod">
        <pc:chgData name="Lee, Kyehwan (Fed)" userId="7dae4ae0-96a2-4376-aa4a-fdeb114cefff" providerId="ADAL" clId="{8E0DEEB5-6A3E-401E-BB96-85D1F912DEA9}" dt="2025-04-28T17:36:01.162" v="1214" actId="14100"/>
        <pc:sldMkLst>
          <pc:docMk/>
          <pc:sldMk cId="2890855725" sldId="1117"/>
        </pc:sldMkLst>
      </pc:sldChg>
      <pc:sldChg chg="modSp add mod">
        <pc:chgData name="Lee, Kyehwan (Fed)" userId="7dae4ae0-96a2-4376-aa4a-fdeb114cefff" providerId="ADAL" clId="{8E0DEEB5-6A3E-401E-BB96-85D1F912DEA9}" dt="2025-04-29T17:12:30.943" v="3177" actId="20577"/>
        <pc:sldMkLst>
          <pc:docMk/>
          <pc:sldMk cId="196366245" sldId="1118"/>
        </pc:sldMkLst>
      </pc:sldChg>
      <pc:sldChg chg="addSp delSp modSp del mod">
        <pc:chgData name="Lee, Kyehwan (Fed)" userId="7dae4ae0-96a2-4376-aa4a-fdeb114cefff" providerId="ADAL" clId="{8E0DEEB5-6A3E-401E-BB96-85D1F912DEA9}" dt="2025-04-29T16:09:33.331" v="2334" actId="2696"/>
        <pc:sldMkLst>
          <pc:docMk/>
          <pc:sldMk cId="722614131" sldId="1118"/>
        </pc:sldMkLst>
      </pc:sldChg>
      <pc:sldChg chg="addSp delSp modSp new del mod">
        <pc:chgData name="Lee, Kyehwan (Fed)" userId="7dae4ae0-96a2-4376-aa4a-fdeb114cefff" providerId="ADAL" clId="{8E0DEEB5-6A3E-401E-BB96-85D1F912DEA9}" dt="2025-04-29T16:09:33.331" v="2334" actId="2696"/>
        <pc:sldMkLst>
          <pc:docMk/>
          <pc:sldMk cId="2061063728" sldId="1119"/>
        </pc:sldMkLst>
      </pc:sldChg>
      <pc:sldChg chg="addSp delSp modSp add mod">
        <pc:chgData name="Lee, Kyehwan (Fed)" userId="7dae4ae0-96a2-4376-aa4a-fdeb114cefff" providerId="ADAL" clId="{8E0DEEB5-6A3E-401E-BB96-85D1F912DEA9}" dt="2025-04-29T18:08:31.010" v="3244" actId="21"/>
        <pc:sldMkLst>
          <pc:docMk/>
          <pc:sldMk cId="4136873562" sldId="1119"/>
        </pc:sldMkLst>
      </pc:sldChg>
      <pc:sldChg chg="add">
        <pc:chgData name="Lee, Kyehwan (Fed)" userId="7dae4ae0-96a2-4376-aa4a-fdeb114cefff" providerId="ADAL" clId="{8E0DEEB5-6A3E-401E-BB96-85D1F912DEA9}" dt="2025-04-29T14:32:20.075" v="2124"/>
        <pc:sldMkLst>
          <pc:docMk/>
          <pc:sldMk cId="1944869527" sldId="1120"/>
        </pc:sldMkLst>
      </pc:sldChg>
      <pc:sldChg chg="addSp delSp modSp new mod">
        <pc:chgData name="Lee, Kyehwan (Fed)" userId="7dae4ae0-96a2-4376-aa4a-fdeb114cefff" providerId="ADAL" clId="{8E0DEEB5-6A3E-401E-BB96-85D1F912DEA9}" dt="2025-04-29T17:14:57.865" v="3219" actId="1076"/>
        <pc:sldMkLst>
          <pc:docMk/>
          <pc:sldMk cId="4112135352" sldId="1121"/>
        </pc:sldMkLst>
      </pc:sldChg>
      <pc:sldChg chg="addSp delSp modSp new mod">
        <pc:chgData name="Lee, Kyehwan (Fed)" userId="7dae4ae0-96a2-4376-aa4a-fdeb114cefff" providerId="ADAL" clId="{8E0DEEB5-6A3E-401E-BB96-85D1F912DEA9}" dt="2025-04-29T16:53:49.894" v="3156" actId="20577"/>
        <pc:sldMkLst>
          <pc:docMk/>
          <pc:sldMk cId="2613749608" sldId="1122"/>
        </pc:sldMkLst>
      </pc:sldChg>
      <pc:sldChg chg="addSp delSp modSp new mod">
        <pc:chgData name="Lee, Kyehwan (Fed)" userId="7dae4ae0-96a2-4376-aa4a-fdeb114cefff" providerId="ADAL" clId="{8E0DEEB5-6A3E-401E-BB96-85D1F912DEA9}" dt="2025-05-01T15:11:02.438" v="3292" actId="14100"/>
        <pc:sldMkLst>
          <pc:docMk/>
          <pc:sldMk cId="2928259888" sldId="1123"/>
        </pc:sldMkLst>
      </pc:sldChg>
      <pc:sldChg chg="addSp delSp modSp new mod ord">
        <pc:chgData name="Lee, Kyehwan (Fed)" userId="7dae4ae0-96a2-4376-aa4a-fdeb114cefff" providerId="ADAL" clId="{8E0DEEB5-6A3E-401E-BB96-85D1F912DEA9}" dt="2025-04-29T18:12:15.321" v="3289" actId="1076"/>
        <pc:sldMkLst>
          <pc:docMk/>
          <pc:sldMk cId="2092630770" sldId="1124"/>
        </pc:sldMkLst>
      </pc:sldChg>
      <pc:sldChg chg="delSp modSp add mod">
        <pc:chgData name="Lee, Kyehwan (Fed)" userId="7dae4ae0-96a2-4376-aa4a-fdeb114cefff" providerId="ADAL" clId="{8E0DEEB5-6A3E-401E-BB96-85D1F912DEA9}" dt="2025-04-29T16:50:49.778" v="3069" actId="403"/>
        <pc:sldMkLst>
          <pc:docMk/>
          <pc:sldMk cId="183735991" sldId="1125"/>
        </pc:sldMkLst>
      </pc:sldChg>
    </pc:docChg>
  </pc:docChgLst>
  <pc:docChgLst>
    <pc:chgData name="Lee, Kyehwan (Fed)" userId="7dae4ae0-96a2-4376-aa4a-fdeb114cefff" providerId="ADAL" clId="{D90A69FE-A1D7-46ED-A8F3-06E772CF221F}"/>
    <pc:docChg chg="undo custSel addSld modSld">
      <pc:chgData name="Lee, Kyehwan (Fed)" userId="7dae4ae0-96a2-4376-aa4a-fdeb114cefff" providerId="ADAL" clId="{D90A69FE-A1D7-46ED-A8F3-06E772CF221F}" dt="2025-10-09T17:12:26.441" v="37" actId="571"/>
      <pc:docMkLst>
        <pc:docMk/>
      </pc:docMkLst>
      <pc:sldChg chg="addSp modSp mod">
        <pc:chgData name="Lee, Kyehwan (Fed)" userId="7dae4ae0-96a2-4376-aa4a-fdeb114cefff" providerId="ADAL" clId="{D90A69FE-A1D7-46ED-A8F3-06E772CF221F}" dt="2025-10-09T17:12:26.441" v="37" actId="571"/>
        <pc:sldMkLst>
          <pc:docMk/>
          <pc:sldMk cId="196366245" sldId="1118"/>
        </pc:sldMkLst>
        <pc:spChg chg="mod">
          <ac:chgData name="Lee, Kyehwan (Fed)" userId="7dae4ae0-96a2-4376-aa4a-fdeb114cefff" providerId="ADAL" clId="{D90A69FE-A1D7-46ED-A8F3-06E772CF221F}" dt="2025-10-09T17:12:26.441" v="37" actId="571"/>
          <ac:spMkLst>
            <pc:docMk/>
            <pc:sldMk cId="196366245" sldId="1118"/>
            <ac:spMk id="6" creationId="{FD950A20-A444-D1F3-3FB6-7F5A1498B794}"/>
          </ac:spMkLst>
        </pc:spChg>
        <pc:spChg chg="mod">
          <ac:chgData name="Lee, Kyehwan (Fed)" userId="7dae4ae0-96a2-4376-aa4a-fdeb114cefff" providerId="ADAL" clId="{D90A69FE-A1D7-46ED-A8F3-06E772CF221F}" dt="2025-10-09T17:12:26.441" v="37" actId="571"/>
          <ac:spMkLst>
            <pc:docMk/>
            <pc:sldMk cId="196366245" sldId="1118"/>
            <ac:spMk id="10" creationId="{79A1E3E0-E7A6-70E7-0E88-E306F9FCC5F7}"/>
          </ac:spMkLst>
        </pc:spChg>
        <pc:spChg chg="mod">
          <ac:chgData name="Lee, Kyehwan (Fed)" userId="7dae4ae0-96a2-4376-aa4a-fdeb114cefff" providerId="ADAL" clId="{D90A69FE-A1D7-46ED-A8F3-06E772CF221F}" dt="2025-10-09T17:12:26.441" v="37" actId="571"/>
          <ac:spMkLst>
            <pc:docMk/>
            <pc:sldMk cId="196366245" sldId="1118"/>
            <ac:spMk id="11" creationId="{67E1C981-A9B4-207A-B948-BCD6EEA620AC}"/>
          </ac:spMkLst>
        </pc:spChg>
        <pc:spChg chg="mod">
          <ac:chgData name="Lee, Kyehwan (Fed)" userId="7dae4ae0-96a2-4376-aa4a-fdeb114cefff" providerId="ADAL" clId="{D90A69FE-A1D7-46ED-A8F3-06E772CF221F}" dt="2025-10-09T17:12:26.441" v="37" actId="571"/>
          <ac:spMkLst>
            <pc:docMk/>
            <pc:sldMk cId="196366245" sldId="1118"/>
            <ac:spMk id="16" creationId="{D806B36C-7466-216E-3833-E7F2EA78E1FD}"/>
          </ac:spMkLst>
        </pc:spChg>
        <pc:spChg chg="mod">
          <ac:chgData name="Lee, Kyehwan (Fed)" userId="7dae4ae0-96a2-4376-aa4a-fdeb114cefff" providerId="ADAL" clId="{D90A69FE-A1D7-46ED-A8F3-06E772CF221F}" dt="2025-10-09T17:12:26.441" v="37" actId="571"/>
          <ac:spMkLst>
            <pc:docMk/>
            <pc:sldMk cId="196366245" sldId="1118"/>
            <ac:spMk id="17" creationId="{31754553-086B-8993-1C9F-2A769B71A770}"/>
          </ac:spMkLst>
        </pc:spChg>
        <pc:spChg chg="mod">
          <ac:chgData name="Lee, Kyehwan (Fed)" userId="7dae4ae0-96a2-4376-aa4a-fdeb114cefff" providerId="ADAL" clId="{D90A69FE-A1D7-46ED-A8F3-06E772CF221F}" dt="2025-10-09T17:12:26.441" v="37" actId="571"/>
          <ac:spMkLst>
            <pc:docMk/>
            <pc:sldMk cId="196366245" sldId="1118"/>
            <ac:spMk id="32" creationId="{41F58DDD-E0B2-A3E5-C808-573CA14B6455}"/>
          </ac:spMkLst>
        </pc:spChg>
        <pc:spChg chg="mod">
          <ac:chgData name="Lee, Kyehwan (Fed)" userId="7dae4ae0-96a2-4376-aa4a-fdeb114cefff" providerId="ADAL" clId="{D90A69FE-A1D7-46ED-A8F3-06E772CF221F}" dt="2025-10-09T17:12:26.441" v="37" actId="571"/>
          <ac:spMkLst>
            <pc:docMk/>
            <pc:sldMk cId="196366245" sldId="1118"/>
            <ac:spMk id="2056" creationId="{4C7A10A4-EB57-FCEB-9E50-277E9B6DFB1B}"/>
          </ac:spMkLst>
        </pc:spChg>
        <pc:spChg chg="mod">
          <ac:chgData name="Lee, Kyehwan (Fed)" userId="7dae4ae0-96a2-4376-aa4a-fdeb114cefff" providerId="ADAL" clId="{D90A69FE-A1D7-46ED-A8F3-06E772CF221F}" dt="2025-10-09T17:12:26.441" v="37" actId="571"/>
          <ac:spMkLst>
            <pc:docMk/>
            <pc:sldMk cId="196366245" sldId="1118"/>
            <ac:spMk id="2096" creationId="{4F543EFF-81BA-8E86-B686-09996B0FBE26}"/>
          </ac:spMkLst>
        </pc:spChg>
        <pc:spChg chg="mod">
          <ac:chgData name="Lee, Kyehwan (Fed)" userId="7dae4ae0-96a2-4376-aa4a-fdeb114cefff" providerId="ADAL" clId="{D90A69FE-A1D7-46ED-A8F3-06E772CF221F}" dt="2025-10-09T17:12:26.441" v="37" actId="571"/>
          <ac:spMkLst>
            <pc:docMk/>
            <pc:sldMk cId="196366245" sldId="1118"/>
            <ac:spMk id="2098" creationId="{4A2AB567-B757-BA37-3F9A-B70D21DFA8A0}"/>
          </ac:spMkLst>
        </pc:spChg>
        <pc:spChg chg="mod">
          <ac:chgData name="Lee, Kyehwan (Fed)" userId="7dae4ae0-96a2-4376-aa4a-fdeb114cefff" providerId="ADAL" clId="{D90A69FE-A1D7-46ED-A8F3-06E772CF221F}" dt="2025-10-09T17:12:26.441" v="37" actId="571"/>
          <ac:spMkLst>
            <pc:docMk/>
            <pc:sldMk cId="196366245" sldId="1118"/>
            <ac:spMk id="2131" creationId="{8A14D109-68CA-A3B7-D29B-FDBFBB0E5686}"/>
          </ac:spMkLst>
        </pc:spChg>
        <pc:cxnChg chg="mod">
          <ac:chgData name="Lee, Kyehwan (Fed)" userId="7dae4ae0-96a2-4376-aa4a-fdeb114cefff" providerId="ADAL" clId="{D90A69FE-A1D7-46ED-A8F3-06E772CF221F}" dt="2025-10-09T17:08:21.663" v="25" actId="14100"/>
          <ac:cxnSpMkLst>
            <pc:docMk/>
            <pc:sldMk cId="196366245" sldId="1118"/>
            <ac:cxnSpMk id="7" creationId="{0C9A8375-B15D-C821-7F64-DD2385FB4CBC}"/>
          </ac:cxnSpMkLst>
        </pc:cxnChg>
        <pc:cxnChg chg="mod">
          <ac:chgData name="Lee, Kyehwan (Fed)" userId="7dae4ae0-96a2-4376-aa4a-fdeb114cefff" providerId="ADAL" clId="{D90A69FE-A1D7-46ED-A8F3-06E772CF221F}" dt="2025-10-09T17:12:19.530" v="36" actId="1076"/>
          <ac:cxnSpMkLst>
            <pc:docMk/>
            <pc:sldMk cId="196366245" sldId="1118"/>
            <ac:cxnSpMk id="36" creationId="{7600F281-100F-75EC-A676-3529105CA0EE}"/>
          </ac:cxnSpMkLst>
        </pc:cxnChg>
      </pc:sldChg>
      <pc:sldChg chg="addSp delSp modSp new mod">
        <pc:chgData name="Lee, Kyehwan (Fed)" userId="7dae4ae0-96a2-4376-aa4a-fdeb114cefff" providerId="ADAL" clId="{D90A69FE-A1D7-46ED-A8F3-06E772CF221F}" dt="2025-09-19T17:02:43.563" v="10" actId="1076"/>
        <pc:sldMkLst>
          <pc:docMk/>
          <pc:sldMk cId="509209984" sldId="1130"/>
        </pc:sldMkLst>
        <pc:picChg chg="add mod">
          <ac:chgData name="Lee, Kyehwan (Fed)" userId="7dae4ae0-96a2-4376-aa4a-fdeb114cefff" providerId="ADAL" clId="{D90A69FE-A1D7-46ED-A8F3-06E772CF221F}" dt="2025-09-19T16:19:28.525" v="5" actId="27614"/>
          <ac:picMkLst>
            <pc:docMk/>
            <pc:sldMk cId="509209984" sldId="1130"/>
            <ac:picMk id="6" creationId="{83F9B35C-BF6A-EBA7-23D5-89F2DF1F759F}"/>
          </ac:picMkLst>
        </pc:picChg>
        <pc:picChg chg="add mod">
          <ac:chgData name="Lee, Kyehwan (Fed)" userId="7dae4ae0-96a2-4376-aa4a-fdeb114cefff" providerId="ADAL" clId="{D90A69FE-A1D7-46ED-A8F3-06E772CF221F}" dt="2025-09-19T17:02:43.563" v="10" actId="1076"/>
          <ac:picMkLst>
            <pc:docMk/>
            <pc:sldMk cId="509209984" sldId="1130"/>
            <ac:picMk id="8" creationId="{3331BFCD-462F-904A-320B-C88D1FDDAC23}"/>
          </ac:picMkLst>
        </pc:picChg>
      </pc:sldChg>
      <pc:sldChg chg="addSp delSp modSp new mod">
        <pc:chgData name="Lee, Kyehwan (Fed)" userId="7dae4ae0-96a2-4376-aa4a-fdeb114cefff" providerId="ADAL" clId="{D90A69FE-A1D7-46ED-A8F3-06E772CF221F}" dt="2025-10-08T19:39:41.873" v="15" actId="1076"/>
        <pc:sldMkLst>
          <pc:docMk/>
          <pc:sldMk cId="3498715420" sldId="1131"/>
        </pc:sldMkLst>
        <pc:picChg chg="add mod">
          <ac:chgData name="Lee, Kyehwan (Fed)" userId="7dae4ae0-96a2-4376-aa4a-fdeb114cefff" providerId="ADAL" clId="{D90A69FE-A1D7-46ED-A8F3-06E772CF221F}" dt="2025-10-08T19:39:41.873" v="15" actId="1076"/>
          <ac:picMkLst>
            <pc:docMk/>
            <pc:sldMk cId="3498715420" sldId="1131"/>
            <ac:picMk id="5" creationId="{213B9F45-C0BA-AE85-8075-53D4DCFE7D61}"/>
          </ac:picMkLst>
        </pc:picChg>
      </pc:sldChg>
      <pc:sldChg chg="addSp delSp modSp new mod">
        <pc:chgData name="Lee, Kyehwan (Fed)" userId="7dae4ae0-96a2-4376-aa4a-fdeb114cefff" providerId="ADAL" clId="{D90A69FE-A1D7-46ED-A8F3-06E772CF221F}" dt="2025-10-08T19:42:17.680" v="24" actId="1076"/>
        <pc:sldMkLst>
          <pc:docMk/>
          <pc:sldMk cId="2260922106" sldId="1132"/>
        </pc:sldMkLst>
        <pc:picChg chg="add mod">
          <ac:chgData name="Lee, Kyehwan (Fed)" userId="7dae4ae0-96a2-4376-aa4a-fdeb114cefff" providerId="ADAL" clId="{D90A69FE-A1D7-46ED-A8F3-06E772CF221F}" dt="2025-10-08T19:42:17.680" v="24" actId="1076"/>
          <ac:picMkLst>
            <pc:docMk/>
            <pc:sldMk cId="2260922106" sldId="1132"/>
            <ac:picMk id="7" creationId="{75ED1FBD-9F97-2A7B-6C0A-0ED212378338}"/>
          </ac:picMkLst>
        </pc:picChg>
      </pc:sldChg>
    </pc:docChg>
  </pc:docChgLst>
  <pc:docChgLst>
    <pc:chgData name="Lee, Kyehwan (Fed)" userId="7dae4ae0-96a2-4376-aa4a-fdeb114cefff" providerId="ADAL" clId="{E27022C0-91E3-4EBB-94E1-4ABC88688084}"/>
    <pc:docChg chg="undo custSel addSld delSld modSld">
      <pc:chgData name="Lee, Kyehwan (Fed)" userId="7dae4ae0-96a2-4376-aa4a-fdeb114cefff" providerId="ADAL" clId="{E27022C0-91E3-4EBB-94E1-4ABC88688084}" dt="2025-06-12T18:59:56.547" v="62" actId="47"/>
      <pc:docMkLst>
        <pc:docMk/>
      </pc:docMkLst>
      <pc:sldChg chg="modSp mod">
        <pc:chgData name="Lee, Kyehwan (Fed)" userId="7dae4ae0-96a2-4376-aa4a-fdeb114cefff" providerId="ADAL" clId="{E27022C0-91E3-4EBB-94E1-4ABC88688084}" dt="2025-06-04T21:47:33.392" v="12" actId="20577"/>
        <pc:sldMkLst>
          <pc:docMk/>
          <pc:sldMk cId="1471068330" sldId="1026"/>
        </pc:sldMkLst>
      </pc:sldChg>
      <pc:sldChg chg="addSp modSp mod">
        <pc:chgData name="Lee, Kyehwan (Fed)" userId="7dae4ae0-96a2-4376-aa4a-fdeb114cefff" providerId="ADAL" clId="{E27022C0-91E3-4EBB-94E1-4ABC88688084}" dt="2025-06-12T18:20:10.988" v="61" actId="1076"/>
        <pc:sldMkLst>
          <pc:docMk/>
          <pc:sldMk cId="196366245" sldId="1118"/>
        </pc:sldMkLst>
      </pc:sldChg>
      <pc:sldChg chg="add del">
        <pc:chgData name="Lee, Kyehwan (Fed)" userId="7dae4ae0-96a2-4376-aa4a-fdeb114cefff" providerId="ADAL" clId="{E27022C0-91E3-4EBB-94E1-4ABC88688084}" dt="2025-06-04T17:20:26.857" v="1" actId="47"/>
        <pc:sldMkLst>
          <pc:docMk/>
          <pc:sldMk cId="2092630770" sldId="1124"/>
        </pc:sldMkLst>
      </pc:sldChg>
      <pc:sldChg chg="new del">
        <pc:chgData name="Lee, Kyehwan (Fed)" userId="7dae4ae0-96a2-4376-aa4a-fdeb114cefff" providerId="ADAL" clId="{E27022C0-91E3-4EBB-94E1-4ABC88688084}" dt="2025-06-12T18:59:56.547" v="62" actId="47"/>
        <pc:sldMkLst>
          <pc:docMk/>
          <pc:sldMk cId="2297646877" sldId="1126"/>
        </pc:sldMkLst>
      </pc:sldChg>
    </pc:docChg>
  </pc:docChgLst>
  <pc:docChgLst>
    <pc:chgData name="Lee, Kyehwan (Fed)" userId="7dae4ae0-96a2-4376-aa4a-fdeb114cefff" providerId="ADAL" clId="{9CBA63D4-5CE0-48B3-A07A-3E6AB5CF8BC9}"/>
    <pc:docChg chg="delSld">
      <pc:chgData name="Lee, Kyehwan (Fed)" userId="7dae4ae0-96a2-4376-aa4a-fdeb114cefff" providerId="ADAL" clId="{9CBA63D4-5CE0-48B3-A07A-3E6AB5CF8BC9}" dt="2025-10-16T17:45:15.923" v="0" actId="47"/>
      <pc:docMkLst>
        <pc:docMk/>
      </pc:docMkLst>
      <pc:sldChg chg="del">
        <pc:chgData name="Lee, Kyehwan (Fed)" userId="7dae4ae0-96a2-4376-aa4a-fdeb114cefff" providerId="ADAL" clId="{9CBA63D4-5CE0-48B3-A07A-3E6AB5CF8BC9}" dt="2025-10-16T17:45:15.923" v="0" actId="47"/>
        <pc:sldMkLst>
          <pc:docMk/>
          <pc:sldMk cId="1441452496" sldId="1035"/>
        </pc:sldMkLst>
      </pc:sldChg>
      <pc:sldChg chg="del">
        <pc:chgData name="Lee, Kyehwan (Fed)" userId="7dae4ae0-96a2-4376-aa4a-fdeb114cefff" providerId="ADAL" clId="{9CBA63D4-5CE0-48B3-A07A-3E6AB5CF8BC9}" dt="2025-10-16T17:45:15.923" v="0" actId="47"/>
        <pc:sldMkLst>
          <pc:docMk/>
          <pc:sldMk cId="1944869527" sldId="1120"/>
        </pc:sldMkLst>
      </pc:sldChg>
    </pc:docChg>
  </pc:docChgLst>
  <pc:docChgLst>
    <pc:chgData name="Lee, Kyehwan (Fed)" userId="7dae4ae0-96a2-4376-aa4a-fdeb114cefff" providerId="ADAL" clId="{17EF9E31-BEC7-42AB-AE4D-47E47BA59ABE}"/>
    <pc:docChg chg="undo custSel addSld delSld modSld modMainMaster">
      <pc:chgData name="Lee, Kyehwan (Fed)" userId="7dae4ae0-96a2-4376-aa4a-fdeb114cefff" providerId="ADAL" clId="{17EF9E31-BEC7-42AB-AE4D-47E47BA59ABE}" dt="2025-10-16T04:01:02.776" v="1229" actId="15"/>
      <pc:docMkLst>
        <pc:docMk/>
      </pc:docMkLst>
      <pc:sldChg chg="del">
        <pc:chgData name="Lee, Kyehwan (Fed)" userId="7dae4ae0-96a2-4376-aa4a-fdeb114cefff" providerId="ADAL" clId="{17EF9E31-BEC7-42AB-AE4D-47E47BA59ABE}" dt="2025-10-10T22:36:51.327" v="13" actId="47"/>
        <pc:sldMkLst>
          <pc:docMk/>
          <pc:sldMk cId="3275470046" sldId="756"/>
        </pc:sldMkLst>
      </pc:sldChg>
      <pc:sldChg chg="del">
        <pc:chgData name="Lee, Kyehwan (Fed)" userId="7dae4ae0-96a2-4376-aa4a-fdeb114cefff" providerId="ADAL" clId="{17EF9E31-BEC7-42AB-AE4D-47E47BA59ABE}" dt="2025-10-10T22:32:45.127" v="6" actId="47"/>
        <pc:sldMkLst>
          <pc:docMk/>
          <pc:sldMk cId="1471068330" sldId="1026"/>
        </pc:sldMkLst>
      </pc:sldChg>
      <pc:sldChg chg="del">
        <pc:chgData name="Lee, Kyehwan (Fed)" userId="7dae4ae0-96a2-4376-aa4a-fdeb114cefff" providerId="ADAL" clId="{17EF9E31-BEC7-42AB-AE4D-47E47BA59ABE}" dt="2025-10-10T23:46:40.299" v="23" actId="47"/>
        <pc:sldMkLst>
          <pc:docMk/>
          <pc:sldMk cId="3518755105" sldId="1064"/>
        </pc:sldMkLst>
      </pc:sldChg>
      <pc:sldChg chg="del">
        <pc:chgData name="Lee, Kyehwan (Fed)" userId="7dae4ae0-96a2-4376-aa4a-fdeb114cefff" providerId="ADAL" clId="{17EF9E31-BEC7-42AB-AE4D-47E47BA59ABE}" dt="2025-10-10T22:35:28.409" v="12" actId="47"/>
        <pc:sldMkLst>
          <pc:docMk/>
          <pc:sldMk cId="1644324787" sldId="1065"/>
        </pc:sldMkLst>
      </pc:sldChg>
      <pc:sldChg chg="del">
        <pc:chgData name="Lee, Kyehwan (Fed)" userId="7dae4ae0-96a2-4376-aa4a-fdeb114cefff" providerId="ADAL" clId="{17EF9E31-BEC7-42AB-AE4D-47E47BA59ABE}" dt="2025-10-10T22:37:09.063" v="19" actId="47"/>
        <pc:sldMkLst>
          <pc:docMk/>
          <pc:sldMk cId="2510628479" sldId="1066"/>
        </pc:sldMkLst>
      </pc:sldChg>
      <pc:sldChg chg="del">
        <pc:chgData name="Lee, Kyehwan (Fed)" userId="7dae4ae0-96a2-4376-aa4a-fdeb114cefff" providerId="ADAL" clId="{17EF9E31-BEC7-42AB-AE4D-47E47BA59ABE}" dt="2025-10-10T22:33:00.027" v="8" actId="47"/>
        <pc:sldMkLst>
          <pc:docMk/>
          <pc:sldMk cId="970973038" sldId="1067"/>
        </pc:sldMkLst>
      </pc:sldChg>
      <pc:sldChg chg="add del">
        <pc:chgData name="Lee, Kyehwan (Fed)" userId="7dae4ae0-96a2-4376-aa4a-fdeb114cefff" providerId="ADAL" clId="{17EF9E31-BEC7-42AB-AE4D-47E47BA59ABE}" dt="2025-10-10T22:35:04.817" v="11" actId="47"/>
        <pc:sldMkLst>
          <pc:docMk/>
          <pc:sldMk cId="3123200987" sldId="1068"/>
        </pc:sldMkLst>
      </pc:sldChg>
      <pc:sldChg chg="modSp mod">
        <pc:chgData name="Lee, Kyehwan (Fed)" userId="7dae4ae0-96a2-4376-aa4a-fdeb114cefff" providerId="ADAL" clId="{17EF9E31-BEC7-42AB-AE4D-47E47BA59ABE}" dt="2025-10-16T01:20:09.160" v="953" actId="1076"/>
        <pc:sldMkLst>
          <pc:docMk/>
          <pc:sldMk cId="3225079367" sldId="1070"/>
        </pc:sldMkLst>
        <pc:picChg chg="mod">
          <ac:chgData name="Lee, Kyehwan (Fed)" userId="7dae4ae0-96a2-4376-aa4a-fdeb114cefff" providerId="ADAL" clId="{17EF9E31-BEC7-42AB-AE4D-47E47BA59ABE}" dt="2025-10-16T01:20:09.160" v="953" actId="1076"/>
          <ac:picMkLst>
            <pc:docMk/>
            <pc:sldMk cId="3225079367" sldId="1070"/>
            <ac:picMk id="21" creationId="{9B1A41D7-860B-93F3-995B-F227D9EEA7EA}"/>
          </ac:picMkLst>
        </pc:picChg>
      </pc:sldChg>
      <pc:sldChg chg="del">
        <pc:chgData name="Lee, Kyehwan (Fed)" userId="7dae4ae0-96a2-4376-aa4a-fdeb114cefff" providerId="ADAL" clId="{17EF9E31-BEC7-42AB-AE4D-47E47BA59ABE}" dt="2025-10-10T22:37:06.833" v="18" actId="47"/>
        <pc:sldMkLst>
          <pc:docMk/>
          <pc:sldMk cId="3398343526" sldId="1072"/>
        </pc:sldMkLst>
      </pc:sldChg>
      <pc:sldChg chg="del">
        <pc:chgData name="Lee, Kyehwan (Fed)" userId="7dae4ae0-96a2-4376-aa4a-fdeb114cefff" providerId="ADAL" clId="{17EF9E31-BEC7-42AB-AE4D-47E47BA59ABE}" dt="2025-10-10T22:37:02.472" v="16" actId="47"/>
        <pc:sldMkLst>
          <pc:docMk/>
          <pc:sldMk cId="2088129240" sldId="1073"/>
        </pc:sldMkLst>
      </pc:sldChg>
      <pc:sldChg chg="del">
        <pc:chgData name="Lee, Kyehwan (Fed)" userId="7dae4ae0-96a2-4376-aa4a-fdeb114cefff" providerId="ADAL" clId="{17EF9E31-BEC7-42AB-AE4D-47E47BA59ABE}" dt="2025-10-10T22:36:53.862" v="14" actId="47"/>
        <pc:sldMkLst>
          <pc:docMk/>
          <pc:sldMk cId="2664456317" sldId="1074"/>
        </pc:sldMkLst>
      </pc:sldChg>
      <pc:sldChg chg="del">
        <pc:chgData name="Lee, Kyehwan (Fed)" userId="7dae4ae0-96a2-4376-aa4a-fdeb114cefff" providerId="ADAL" clId="{17EF9E31-BEC7-42AB-AE4D-47E47BA59ABE}" dt="2025-10-10T22:36:54.899" v="15" actId="47"/>
        <pc:sldMkLst>
          <pc:docMk/>
          <pc:sldMk cId="2712060927" sldId="1075"/>
        </pc:sldMkLst>
      </pc:sldChg>
      <pc:sldChg chg="del">
        <pc:chgData name="Lee, Kyehwan (Fed)" userId="7dae4ae0-96a2-4376-aa4a-fdeb114cefff" providerId="ADAL" clId="{17EF9E31-BEC7-42AB-AE4D-47E47BA59ABE}" dt="2025-10-10T22:37:05.041" v="17" actId="47"/>
        <pc:sldMkLst>
          <pc:docMk/>
          <pc:sldMk cId="3369635052" sldId="1076"/>
        </pc:sldMkLst>
      </pc:sldChg>
      <pc:sldChg chg="del">
        <pc:chgData name="Lee, Kyehwan (Fed)" userId="7dae4ae0-96a2-4376-aa4a-fdeb114cefff" providerId="ADAL" clId="{17EF9E31-BEC7-42AB-AE4D-47E47BA59ABE}" dt="2025-10-10T22:31:02.747" v="0" actId="47"/>
        <pc:sldMkLst>
          <pc:docMk/>
          <pc:sldMk cId="3844003354" sldId="1077"/>
        </pc:sldMkLst>
      </pc:sldChg>
      <pc:sldChg chg="del">
        <pc:chgData name="Lee, Kyehwan (Fed)" userId="7dae4ae0-96a2-4376-aa4a-fdeb114cefff" providerId="ADAL" clId="{17EF9E31-BEC7-42AB-AE4D-47E47BA59ABE}" dt="2025-10-10T22:31:04.635" v="1" actId="47"/>
        <pc:sldMkLst>
          <pc:docMk/>
          <pc:sldMk cId="1704026105" sldId="1078"/>
        </pc:sldMkLst>
      </pc:sldChg>
      <pc:sldChg chg="del">
        <pc:chgData name="Lee, Kyehwan (Fed)" userId="7dae4ae0-96a2-4376-aa4a-fdeb114cefff" providerId="ADAL" clId="{17EF9E31-BEC7-42AB-AE4D-47E47BA59ABE}" dt="2025-10-10T22:37:09.568" v="20" actId="47"/>
        <pc:sldMkLst>
          <pc:docMk/>
          <pc:sldMk cId="3993927687" sldId="1079"/>
        </pc:sldMkLst>
      </pc:sldChg>
      <pc:sldChg chg="del">
        <pc:chgData name="Lee, Kyehwan (Fed)" userId="7dae4ae0-96a2-4376-aa4a-fdeb114cefff" providerId="ADAL" clId="{17EF9E31-BEC7-42AB-AE4D-47E47BA59ABE}" dt="2025-10-10T22:37:11.972" v="21" actId="47"/>
        <pc:sldMkLst>
          <pc:docMk/>
          <pc:sldMk cId="2461193075" sldId="1109"/>
        </pc:sldMkLst>
      </pc:sldChg>
      <pc:sldChg chg="del">
        <pc:chgData name="Lee, Kyehwan (Fed)" userId="7dae4ae0-96a2-4376-aa4a-fdeb114cefff" providerId="ADAL" clId="{17EF9E31-BEC7-42AB-AE4D-47E47BA59ABE}" dt="2025-10-10T22:37:22.846" v="22" actId="47"/>
        <pc:sldMkLst>
          <pc:docMk/>
          <pc:sldMk cId="2013262104" sldId="1110"/>
        </pc:sldMkLst>
      </pc:sldChg>
      <pc:sldChg chg="del">
        <pc:chgData name="Lee, Kyehwan (Fed)" userId="7dae4ae0-96a2-4376-aa4a-fdeb114cefff" providerId="ADAL" clId="{17EF9E31-BEC7-42AB-AE4D-47E47BA59ABE}" dt="2025-10-10T23:47:43.271" v="24" actId="47"/>
        <pc:sldMkLst>
          <pc:docMk/>
          <pc:sldMk cId="1654594870" sldId="1111"/>
        </pc:sldMkLst>
      </pc:sldChg>
      <pc:sldChg chg="del">
        <pc:chgData name="Lee, Kyehwan (Fed)" userId="7dae4ae0-96a2-4376-aa4a-fdeb114cefff" providerId="ADAL" clId="{17EF9E31-BEC7-42AB-AE4D-47E47BA59ABE}" dt="2025-10-10T23:47:45.038" v="25" actId="47"/>
        <pc:sldMkLst>
          <pc:docMk/>
          <pc:sldMk cId="3412437278" sldId="1112"/>
        </pc:sldMkLst>
      </pc:sldChg>
      <pc:sldChg chg="del">
        <pc:chgData name="Lee, Kyehwan (Fed)" userId="7dae4ae0-96a2-4376-aa4a-fdeb114cefff" providerId="ADAL" clId="{17EF9E31-BEC7-42AB-AE4D-47E47BA59ABE}" dt="2025-10-10T23:47:46.612" v="27" actId="47"/>
        <pc:sldMkLst>
          <pc:docMk/>
          <pc:sldMk cId="3535680611" sldId="1113"/>
        </pc:sldMkLst>
      </pc:sldChg>
      <pc:sldChg chg="del">
        <pc:chgData name="Lee, Kyehwan (Fed)" userId="7dae4ae0-96a2-4376-aa4a-fdeb114cefff" providerId="ADAL" clId="{17EF9E31-BEC7-42AB-AE4D-47E47BA59ABE}" dt="2025-10-10T23:47:45.453" v="26" actId="47"/>
        <pc:sldMkLst>
          <pc:docMk/>
          <pc:sldMk cId="2205140906" sldId="1114"/>
        </pc:sldMkLst>
      </pc:sldChg>
      <pc:sldChg chg="del">
        <pc:chgData name="Lee, Kyehwan (Fed)" userId="7dae4ae0-96a2-4376-aa4a-fdeb114cefff" providerId="ADAL" clId="{17EF9E31-BEC7-42AB-AE4D-47E47BA59ABE}" dt="2025-10-10T23:47:47.113" v="28" actId="47"/>
        <pc:sldMkLst>
          <pc:docMk/>
          <pc:sldMk cId="1249927579" sldId="1115"/>
        </pc:sldMkLst>
      </pc:sldChg>
      <pc:sldChg chg="del">
        <pc:chgData name="Lee, Kyehwan (Fed)" userId="7dae4ae0-96a2-4376-aa4a-fdeb114cefff" providerId="ADAL" clId="{17EF9E31-BEC7-42AB-AE4D-47E47BA59ABE}" dt="2025-10-10T23:47:47.923" v="29" actId="47"/>
        <pc:sldMkLst>
          <pc:docMk/>
          <pc:sldMk cId="1644936439" sldId="1116"/>
        </pc:sldMkLst>
      </pc:sldChg>
      <pc:sldChg chg="addSp modSp mod">
        <pc:chgData name="Lee, Kyehwan (Fed)" userId="7dae4ae0-96a2-4376-aa4a-fdeb114cefff" providerId="ADAL" clId="{17EF9E31-BEC7-42AB-AE4D-47E47BA59ABE}" dt="2025-10-16T01:16:07.991" v="932" actId="14100"/>
        <pc:sldMkLst>
          <pc:docMk/>
          <pc:sldMk cId="4136873562" sldId="1119"/>
        </pc:sldMkLst>
        <pc:spChg chg="add mod">
          <ac:chgData name="Lee, Kyehwan (Fed)" userId="7dae4ae0-96a2-4376-aa4a-fdeb114cefff" providerId="ADAL" clId="{17EF9E31-BEC7-42AB-AE4D-47E47BA59ABE}" dt="2025-10-16T01:15:43.586" v="929" actId="1076"/>
          <ac:spMkLst>
            <pc:docMk/>
            <pc:sldMk cId="4136873562" sldId="1119"/>
            <ac:spMk id="4" creationId="{2EE43E93-D031-6D92-8D28-C5F2C9D3D6A5}"/>
          </ac:spMkLst>
        </pc:spChg>
        <pc:spChg chg="add mod">
          <ac:chgData name="Lee, Kyehwan (Fed)" userId="7dae4ae0-96a2-4376-aa4a-fdeb114cefff" providerId="ADAL" clId="{17EF9E31-BEC7-42AB-AE4D-47E47BA59ABE}" dt="2025-10-16T01:16:07.991" v="932" actId="14100"/>
          <ac:spMkLst>
            <pc:docMk/>
            <pc:sldMk cId="4136873562" sldId="1119"/>
            <ac:spMk id="8" creationId="{060CCEA8-DC0B-E5B4-5BD8-E29CA62E3285}"/>
          </ac:spMkLst>
        </pc:spChg>
        <pc:spChg chg="mod">
          <ac:chgData name="Lee, Kyehwan (Fed)" userId="7dae4ae0-96a2-4376-aa4a-fdeb114cefff" providerId="ADAL" clId="{17EF9E31-BEC7-42AB-AE4D-47E47BA59ABE}" dt="2025-10-16T01:15:30.912" v="927" actId="1076"/>
          <ac:spMkLst>
            <pc:docMk/>
            <pc:sldMk cId="4136873562" sldId="1119"/>
            <ac:spMk id="9" creationId="{CA7EE67B-C233-85BB-4D08-71F9F42724D5}"/>
          </ac:spMkLst>
        </pc:spChg>
        <pc:spChg chg="mod">
          <ac:chgData name="Lee, Kyehwan (Fed)" userId="7dae4ae0-96a2-4376-aa4a-fdeb114cefff" providerId="ADAL" clId="{17EF9E31-BEC7-42AB-AE4D-47E47BA59ABE}" dt="2025-10-16T01:15:30.912" v="927" actId="1076"/>
          <ac:spMkLst>
            <pc:docMk/>
            <pc:sldMk cId="4136873562" sldId="1119"/>
            <ac:spMk id="11" creationId="{99B77E32-84E6-5623-BACB-D51AB80F7081}"/>
          </ac:spMkLst>
        </pc:spChg>
        <pc:spChg chg="mod">
          <ac:chgData name="Lee, Kyehwan (Fed)" userId="7dae4ae0-96a2-4376-aa4a-fdeb114cefff" providerId="ADAL" clId="{17EF9E31-BEC7-42AB-AE4D-47E47BA59ABE}" dt="2025-10-16T01:15:34.036" v="928" actId="1076"/>
          <ac:spMkLst>
            <pc:docMk/>
            <pc:sldMk cId="4136873562" sldId="1119"/>
            <ac:spMk id="13" creationId="{879FB3F6-6185-E66C-C69A-221B75DF9A92}"/>
          </ac:spMkLst>
        </pc:spChg>
        <pc:spChg chg="mod">
          <ac:chgData name="Lee, Kyehwan (Fed)" userId="7dae4ae0-96a2-4376-aa4a-fdeb114cefff" providerId="ADAL" clId="{17EF9E31-BEC7-42AB-AE4D-47E47BA59ABE}" dt="2025-10-16T01:15:34.036" v="928" actId="1076"/>
          <ac:spMkLst>
            <pc:docMk/>
            <pc:sldMk cId="4136873562" sldId="1119"/>
            <ac:spMk id="14" creationId="{CD79A085-61DF-A5E6-04D6-F980D1E3CDBB}"/>
          </ac:spMkLst>
        </pc:spChg>
        <pc:picChg chg="mod">
          <ac:chgData name="Lee, Kyehwan (Fed)" userId="7dae4ae0-96a2-4376-aa4a-fdeb114cefff" providerId="ADAL" clId="{17EF9E31-BEC7-42AB-AE4D-47E47BA59ABE}" dt="2025-10-16T01:15:30.912" v="927" actId="1076"/>
          <ac:picMkLst>
            <pc:docMk/>
            <pc:sldMk cId="4136873562" sldId="1119"/>
            <ac:picMk id="15" creationId="{AD64DEF5-7E2C-3B8A-DC7B-708C7A29464E}"/>
          </ac:picMkLst>
        </pc:picChg>
        <pc:picChg chg="mod">
          <ac:chgData name="Lee, Kyehwan (Fed)" userId="7dae4ae0-96a2-4376-aa4a-fdeb114cefff" providerId="ADAL" clId="{17EF9E31-BEC7-42AB-AE4D-47E47BA59ABE}" dt="2025-10-16T01:15:30.912" v="927" actId="1076"/>
          <ac:picMkLst>
            <pc:docMk/>
            <pc:sldMk cId="4136873562" sldId="1119"/>
            <ac:picMk id="17" creationId="{859A5E9B-F88B-0971-B1D9-BE62186C4600}"/>
          </ac:picMkLst>
        </pc:picChg>
        <pc:picChg chg="mod">
          <ac:chgData name="Lee, Kyehwan (Fed)" userId="7dae4ae0-96a2-4376-aa4a-fdeb114cefff" providerId="ADAL" clId="{17EF9E31-BEC7-42AB-AE4D-47E47BA59ABE}" dt="2025-10-16T01:15:30.912" v="927" actId="1076"/>
          <ac:picMkLst>
            <pc:docMk/>
            <pc:sldMk cId="4136873562" sldId="1119"/>
            <ac:picMk id="18" creationId="{97E074C3-1B93-3953-BFC4-282FCE8FE7DB}"/>
          </ac:picMkLst>
        </pc:picChg>
        <pc:picChg chg="mod">
          <ac:chgData name="Lee, Kyehwan (Fed)" userId="7dae4ae0-96a2-4376-aa4a-fdeb114cefff" providerId="ADAL" clId="{17EF9E31-BEC7-42AB-AE4D-47E47BA59ABE}" dt="2025-10-16T01:15:30.912" v="927" actId="1076"/>
          <ac:picMkLst>
            <pc:docMk/>
            <pc:sldMk cId="4136873562" sldId="1119"/>
            <ac:picMk id="19" creationId="{0699D8B0-20F9-56D7-4B26-2A5CAE08EDDF}"/>
          </ac:picMkLst>
        </pc:picChg>
        <pc:picChg chg="mod">
          <ac:chgData name="Lee, Kyehwan (Fed)" userId="7dae4ae0-96a2-4376-aa4a-fdeb114cefff" providerId="ADAL" clId="{17EF9E31-BEC7-42AB-AE4D-47E47BA59ABE}" dt="2025-10-16T01:15:34.036" v="928" actId="1076"/>
          <ac:picMkLst>
            <pc:docMk/>
            <pc:sldMk cId="4136873562" sldId="1119"/>
            <ac:picMk id="20" creationId="{D620667F-AC63-BE27-D815-59980B44DA9D}"/>
          </ac:picMkLst>
        </pc:picChg>
        <pc:picChg chg="mod">
          <ac:chgData name="Lee, Kyehwan (Fed)" userId="7dae4ae0-96a2-4376-aa4a-fdeb114cefff" providerId="ADAL" clId="{17EF9E31-BEC7-42AB-AE4D-47E47BA59ABE}" dt="2025-10-16T01:15:34.036" v="928" actId="1076"/>
          <ac:picMkLst>
            <pc:docMk/>
            <pc:sldMk cId="4136873562" sldId="1119"/>
            <ac:picMk id="23" creationId="{501593CE-1492-9E84-1A9C-98F4E50B1CC7}"/>
          </ac:picMkLst>
        </pc:picChg>
        <pc:picChg chg="mod">
          <ac:chgData name="Lee, Kyehwan (Fed)" userId="7dae4ae0-96a2-4376-aa4a-fdeb114cefff" providerId="ADAL" clId="{17EF9E31-BEC7-42AB-AE4D-47E47BA59ABE}" dt="2025-10-16T01:15:34.036" v="928" actId="1076"/>
          <ac:picMkLst>
            <pc:docMk/>
            <pc:sldMk cId="4136873562" sldId="1119"/>
            <ac:picMk id="25" creationId="{265D5377-47DC-AA33-7786-EEE3E7CED5B8}"/>
          </ac:picMkLst>
        </pc:picChg>
        <pc:picChg chg="mod">
          <ac:chgData name="Lee, Kyehwan (Fed)" userId="7dae4ae0-96a2-4376-aa4a-fdeb114cefff" providerId="ADAL" clId="{17EF9E31-BEC7-42AB-AE4D-47E47BA59ABE}" dt="2025-10-16T01:15:34.036" v="928" actId="1076"/>
          <ac:picMkLst>
            <pc:docMk/>
            <pc:sldMk cId="4136873562" sldId="1119"/>
            <ac:picMk id="27" creationId="{8062670E-BF3E-98B2-D239-FA9592DE999A}"/>
          </ac:picMkLst>
        </pc:picChg>
        <pc:picChg chg="mod">
          <ac:chgData name="Lee, Kyehwan (Fed)" userId="7dae4ae0-96a2-4376-aa4a-fdeb114cefff" providerId="ADAL" clId="{17EF9E31-BEC7-42AB-AE4D-47E47BA59ABE}" dt="2025-10-16T01:15:30.912" v="927" actId="1076"/>
          <ac:picMkLst>
            <pc:docMk/>
            <pc:sldMk cId="4136873562" sldId="1119"/>
            <ac:picMk id="31" creationId="{125A0C17-7E71-9A7A-BE69-AAEA5998C51D}"/>
          </ac:picMkLst>
        </pc:picChg>
        <pc:picChg chg="mod">
          <ac:chgData name="Lee, Kyehwan (Fed)" userId="7dae4ae0-96a2-4376-aa4a-fdeb114cefff" providerId="ADAL" clId="{17EF9E31-BEC7-42AB-AE4D-47E47BA59ABE}" dt="2025-10-16T01:15:30.912" v="927" actId="1076"/>
          <ac:picMkLst>
            <pc:docMk/>
            <pc:sldMk cId="4136873562" sldId="1119"/>
            <ac:picMk id="64" creationId="{1359DEA2-FA29-C066-0943-2F6584B37552}"/>
          </ac:picMkLst>
        </pc:picChg>
        <pc:picChg chg="mod">
          <ac:chgData name="Lee, Kyehwan (Fed)" userId="7dae4ae0-96a2-4376-aa4a-fdeb114cefff" providerId="ADAL" clId="{17EF9E31-BEC7-42AB-AE4D-47E47BA59ABE}" dt="2025-10-16T01:15:30.912" v="927" actId="1076"/>
          <ac:picMkLst>
            <pc:docMk/>
            <pc:sldMk cId="4136873562" sldId="1119"/>
            <ac:picMk id="65" creationId="{CD6B0606-1507-5024-DC0F-30D404B2E3A9}"/>
          </ac:picMkLst>
        </pc:picChg>
        <pc:picChg chg="mod">
          <ac:chgData name="Lee, Kyehwan (Fed)" userId="7dae4ae0-96a2-4376-aa4a-fdeb114cefff" providerId="ADAL" clId="{17EF9E31-BEC7-42AB-AE4D-47E47BA59ABE}" dt="2025-10-16T01:15:34.036" v="928" actId="1076"/>
          <ac:picMkLst>
            <pc:docMk/>
            <pc:sldMk cId="4136873562" sldId="1119"/>
            <ac:picMk id="66" creationId="{C51288FB-4197-1296-801B-F1A73FAB9833}"/>
          </ac:picMkLst>
        </pc:picChg>
      </pc:sldChg>
      <pc:sldChg chg="del">
        <pc:chgData name="Lee, Kyehwan (Fed)" userId="7dae4ae0-96a2-4376-aa4a-fdeb114cefff" providerId="ADAL" clId="{17EF9E31-BEC7-42AB-AE4D-47E47BA59ABE}" dt="2025-10-10T22:31:26.054" v="2" actId="47"/>
        <pc:sldMkLst>
          <pc:docMk/>
          <pc:sldMk cId="2928259888" sldId="1123"/>
        </pc:sldMkLst>
      </pc:sldChg>
      <pc:sldChg chg="del">
        <pc:chgData name="Lee, Kyehwan (Fed)" userId="7dae4ae0-96a2-4376-aa4a-fdeb114cefff" providerId="ADAL" clId="{17EF9E31-BEC7-42AB-AE4D-47E47BA59ABE}" dt="2025-10-10T22:31:55.082" v="3" actId="47"/>
        <pc:sldMkLst>
          <pc:docMk/>
          <pc:sldMk cId="2092630770" sldId="1124"/>
        </pc:sldMkLst>
      </pc:sldChg>
      <pc:sldChg chg="del">
        <pc:chgData name="Lee, Kyehwan (Fed)" userId="7dae4ae0-96a2-4376-aa4a-fdeb114cefff" providerId="ADAL" clId="{17EF9E31-BEC7-42AB-AE4D-47E47BA59ABE}" dt="2025-10-10T22:31:59.071" v="4" actId="47"/>
        <pc:sldMkLst>
          <pc:docMk/>
          <pc:sldMk cId="1606875386" sldId="1128"/>
        </pc:sldMkLst>
      </pc:sldChg>
      <pc:sldChg chg="del">
        <pc:chgData name="Lee, Kyehwan (Fed)" userId="7dae4ae0-96a2-4376-aa4a-fdeb114cefff" providerId="ADAL" clId="{17EF9E31-BEC7-42AB-AE4D-47E47BA59ABE}" dt="2025-10-10T22:31:59.906" v="5" actId="47"/>
        <pc:sldMkLst>
          <pc:docMk/>
          <pc:sldMk cId="2005382420" sldId="1129"/>
        </pc:sldMkLst>
      </pc:sldChg>
      <pc:sldChg chg="new del">
        <pc:chgData name="Lee, Kyehwan (Fed)" userId="7dae4ae0-96a2-4376-aa4a-fdeb114cefff" providerId="ADAL" clId="{17EF9E31-BEC7-42AB-AE4D-47E47BA59ABE}" dt="2025-10-10T23:56:08.235" v="31" actId="47"/>
        <pc:sldMkLst>
          <pc:docMk/>
          <pc:sldMk cId="495276571" sldId="1136"/>
        </pc:sldMkLst>
      </pc:sldChg>
      <pc:sldChg chg="addSp delSp modSp new mod">
        <pc:chgData name="Lee, Kyehwan (Fed)" userId="7dae4ae0-96a2-4376-aa4a-fdeb114cefff" providerId="ADAL" clId="{17EF9E31-BEC7-42AB-AE4D-47E47BA59ABE}" dt="2025-10-16T00:41:34.852" v="455" actId="21"/>
        <pc:sldMkLst>
          <pc:docMk/>
          <pc:sldMk cId="3814893721" sldId="1136"/>
        </pc:sldMkLst>
        <pc:spChg chg="mod">
          <ac:chgData name="Lee, Kyehwan (Fed)" userId="7dae4ae0-96a2-4376-aa4a-fdeb114cefff" providerId="ADAL" clId="{17EF9E31-BEC7-42AB-AE4D-47E47BA59ABE}" dt="2025-10-16T00:03:13.170" v="59" actId="20577"/>
          <ac:spMkLst>
            <pc:docMk/>
            <pc:sldMk cId="3814893721" sldId="1136"/>
            <ac:spMk id="2" creationId="{A4EDC093-EC29-2EB6-5330-6AD044F57DCB}"/>
          </ac:spMkLst>
        </pc:spChg>
        <pc:spChg chg="add mod">
          <ac:chgData name="Lee, Kyehwan (Fed)" userId="7dae4ae0-96a2-4376-aa4a-fdeb114cefff" providerId="ADAL" clId="{17EF9E31-BEC7-42AB-AE4D-47E47BA59ABE}" dt="2025-10-16T00:11:56.614" v="226" actId="20577"/>
          <ac:spMkLst>
            <pc:docMk/>
            <pc:sldMk cId="3814893721" sldId="1136"/>
            <ac:spMk id="8" creationId="{860D9D14-AB9F-B6D1-DA7C-88395E91A1AF}"/>
          </ac:spMkLst>
        </pc:spChg>
        <pc:spChg chg="add mod">
          <ac:chgData name="Lee, Kyehwan (Fed)" userId="7dae4ae0-96a2-4376-aa4a-fdeb114cefff" providerId="ADAL" clId="{17EF9E31-BEC7-42AB-AE4D-47E47BA59ABE}" dt="2025-10-16T00:40:31.816" v="427" actId="20577"/>
          <ac:spMkLst>
            <pc:docMk/>
            <pc:sldMk cId="3814893721" sldId="1136"/>
            <ac:spMk id="9" creationId="{2BDE9193-4993-4A0D-AF3B-8F5E5BF64F14}"/>
          </ac:spMkLst>
        </pc:spChg>
        <pc:spChg chg="add del mod">
          <ac:chgData name="Lee, Kyehwan (Fed)" userId="7dae4ae0-96a2-4376-aa4a-fdeb114cefff" providerId="ADAL" clId="{17EF9E31-BEC7-42AB-AE4D-47E47BA59ABE}" dt="2025-10-16T00:41:34.852" v="455" actId="21"/>
          <ac:spMkLst>
            <pc:docMk/>
            <pc:sldMk cId="3814893721" sldId="1136"/>
            <ac:spMk id="10" creationId="{2EE43E93-D031-6D92-8D28-C5F2C9D3D6A5}"/>
          </ac:spMkLst>
        </pc:spChg>
        <pc:spChg chg="add del mod">
          <ac:chgData name="Lee, Kyehwan (Fed)" userId="7dae4ae0-96a2-4376-aa4a-fdeb114cefff" providerId="ADAL" clId="{17EF9E31-BEC7-42AB-AE4D-47E47BA59ABE}" dt="2025-10-16T00:41:34.852" v="455" actId="21"/>
          <ac:spMkLst>
            <pc:docMk/>
            <pc:sldMk cId="3814893721" sldId="1136"/>
            <ac:spMk id="13" creationId="{060CCEA8-DC0B-E5B4-5BD8-E29CA62E3285}"/>
          </ac:spMkLst>
        </pc:spChg>
        <pc:spChg chg="add del mod">
          <ac:chgData name="Lee, Kyehwan (Fed)" userId="7dae4ae0-96a2-4376-aa4a-fdeb114cefff" providerId="ADAL" clId="{17EF9E31-BEC7-42AB-AE4D-47E47BA59ABE}" dt="2025-10-16T00:39:33.973" v="379" actId="21"/>
          <ac:spMkLst>
            <pc:docMk/>
            <pc:sldMk cId="3814893721" sldId="1136"/>
            <ac:spMk id="14" creationId="{D53932BC-87E3-2A28-05B0-477D7C4F5722}"/>
          </ac:spMkLst>
        </pc:spChg>
        <pc:spChg chg="add del mod">
          <ac:chgData name="Lee, Kyehwan (Fed)" userId="7dae4ae0-96a2-4376-aa4a-fdeb114cefff" providerId="ADAL" clId="{17EF9E31-BEC7-42AB-AE4D-47E47BA59ABE}" dt="2025-10-16T00:39:33.973" v="379" actId="21"/>
          <ac:spMkLst>
            <pc:docMk/>
            <pc:sldMk cId="3814893721" sldId="1136"/>
            <ac:spMk id="23" creationId="{C0AC33B6-C00A-3469-A2ED-D4561EB8CE58}"/>
          </ac:spMkLst>
        </pc:spChg>
        <pc:spChg chg="add mod">
          <ac:chgData name="Lee, Kyehwan (Fed)" userId="7dae4ae0-96a2-4376-aa4a-fdeb114cefff" providerId="ADAL" clId="{17EF9E31-BEC7-42AB-AE4D-47E47BA59ABE}" dt="2025-10-16T00:39:59.618" v="409" actId="20577"/>
          <ac:spMkLst>
            <pc:docMk/>
            <pc:sldMk cId="3814893721" sldId="1136"/>
            <ac:spMk id="30" creationId="{1525C7BD-E785-7094-8A4F-EC09DD338494}"/>
          </ac:spMkLst>
        </pc:spChg>
        <pc:picChg chg="add del mod">
          <ac:chgData name="Lee, Kyehwan (Fed)" userId="7dae4ae0-96a2-4376-aa4a-fdeb114cefff" providerId="ADAL" clId="{17EF9E31-BEC7-42AB-AE4D-47E47BA59ABE}" dt="2025-10-16T00:02:38.586" v="37" actId="22"/>
          <ac:picMkLst>
            <pc:docMk/>
            <pc:sldMk cId="3814893721" sldId="1136"/>
            <ac:picMk id="5" creationId="{8ABDAFC9-95B1-613C-9539-E5A0C80BC09B}"/>
          </ac:picMkLst>
        </pc:picChg>
        <pc:picChg chg="add mod">
          <ac:chgData name="Lee, Kyehwan (Fed)" userId="7dae4ae0-96a2-4376-aa4a-fdeb114cefff" providerId="ADAL" clId="{17EF9E31-BEC7-42AB-AE4D-47E47BA59ABE}" dt="2025-10-16T00:09:20.083" v="102" actId="1076"/>
          <ac:picMkLst>
            <pc:docMk/>
            <pc:sldMk cId="3814893721" sldId="1136"/>
            <ac:picMk id="7" creationId="{1BF69802-6D47-192B-E97B-DE3A0D767270}"/>
          </ac:picMkLst>
        </pc:picChg>
        <pc:picChg chg="add del mod">
          <ac:chgData name="Lee, Kyehwan (Fed)" userId="7dae4ae0-96a2-4376-aa4a-fdeb114cefff" providerId="ADAL" clId="{17EF9E31-BEC7-42AB-AE4D-47E47BA59ABE}" dt="2025-10-16T00:41:34.852" v="455" actId="21"/>
          <ac:picMkLst>
            <pc:docMk/>
            <pc:sldMk cId="3814893721" sldId="1136"/>
            <ac:picMk id="12" creationId="{2297CD94-11DB-6555-468A-E29D871D6583}"/>
          </ac:picMkLst>
        </pc:picChg>
        <pc:picChg chg="add del mod">
          <ac:chgData name="Lee, Kyehwan (Fed)" userId="7dae4ae0-96a2-4376-aa4a-fdeb114cefff" providerId="ADAL" clId="{17EF9E31-BEC7-42AB-AE4D-47E47BA59ABE}" dt="2025-10-16T00:15:03.891" v="337" actId="478"/>
          <ac:picMkLst>
            <pc:docMk/>
            <pc:sldMk cId="3814893721" sldId="1136"/>
            <ac:picMk id="16" creationId="{54FAD3B7-2F84-E838-1B05-2E873FA88D8E}"/>
          </ac:picMkLst>
        </pc:picChg>
        <pc:picChg chg="add del mod">
          <ac:chgData name="Lee, Kyehwan (Fed)" userId="7dae4ae0-96a2-4376-aa4a-fdeb114cefff" providerId="ADAL" clId="{17EF9E31-BEC7-42AB-AE4D-47E47BA59ABE}" dt="2025-10-16T00:17:34.636" v="349" actId="478"/>
          <ac:picMkLst>
            <pc:docMk/>
            <pc:sldMk cId="3814893721" sldId="1136"/>
            <ac:picMk id="18" creationId="{1E8BD973-98AF-9B0B-2DCF-6F224807671B}"/>
          </ac:picMkLst>
        </pc:picChg>
        <pc:picChg chg="add del mod">
          <ac:chgData name="Lee, Kyehwan (Fed)" userId="7dae4ae0-96a2-4376-aa4a-fdeb114cefff" providerId="ADAL" clId="{17EF9E31-BEC7-42AB-AE4D-47E47BA59ABE}" dt="2025-10-16T00:39:33.973" v="379" actId="21"/>
          <ac:picMkLst>
            <pc:docMk/>
            <pc:sldMk cId="3814893721" sldId="1136"/>
            <ac:picMk id="20" creationId="{4C9CDD99-6567-E964-D964-488ED2DCD39C}"/>
          </ac:picMkLst>
        </pc:picChg>
        <pc:picChg chg="add del mod">
          <ac:chgData name="Lee, Kyehwan (Fed)" userId="7dae4ae0-96a2-4376-aa4a-fdeb114cefff" providerId="ADAL" clId="{17EF9E31-BEC7-42AB-AE4D-47E47BA59ABE}" dt="2025-10-16T00:39:33.973" v="379" actId="21"/>
          <ac:picMkLst>
            <pc:docMk/>
            <pc:sldMk cId="3814893721" sldId="1136"/>
            <ac:picMk id="22" creationId="{75613795-2517-D729-3DF2-E0085C9CB9BB}"/>
          </ac:picMkLst>
        </pc:picChg>
        <pc:picChg chg="add del mod">
          <ac:chgData name="Lee, Kyehwan (Fed)" userId="7dae4ae0-96a2-4376-aa4a-fdeb114cefff" providerId="ADAL" clId="{17EF9E31-BEC7-42AB-AE4D-47E47BA59ABE}" dt="2025-10-16T00:39:33.973" v="379" actId="21"/>
          <ac:picMkLst>
            <pc:docMk/>
            <pc:sldMk cId="3814893721" sldId="1136"/>
            <ac:picMk id="25" creationId="{3189A4E9-FA18-3950-3338-43C96F6F006C}"/>
          </ac:picMkLst>
        </pc:picChg>
        <pc:picChg chg="add del mod">
          <ac:chgData name="Lee, Kyehwan (Fed)" userId="7dae4ae0-96a2-4376-aa4a-fdeb114cefff" providerId="ADAL" clId="{17EF9E31-BEC7-42AB-AE4D-47E47BA59ABE}" dt="2025-10-16T00:39:33.973" v="379" actId="21"/>
          <ac:picMkLst>
            <pc:docMk/>
            <pc:sldMk cId="3814893721" sldId="1136"/>
            <ac:picMk id="27" creationId="{62F6E932-AC75-DFF1-F44F-030A27B81311}"/>
          </ac:picMkLst>
        </pc:picChg>
        <pc:picChg chg="add mod">
          <ac:chgData name="Lee, Kyehwan (Fed)" userId="7dae4ae0-96a2-4376-aa4a-fdeb114cefff" providerId="ADAL" clId="{17EF9E31-BEC7-42AB-AE4D-47E47BA59ABE}" dt="2025-10-16T00:39:46.670" v="384" actId="14100"/>
          <ac:picMkLst>
            <pc:docMk/>
            <pc:sldMk cId="3814893721" sldId="1136"/>
            <ac:picMk id="28" creationId="{8516CDE6-3880-1EE6-4590-41FCFFA3DCFF}"/>
          </ac:picMkLst>
        </pc:picChg>
        <pc:picChg chg="add mod">
          <ac:chgData name="Lee, Kyehwan (Fed)" userId="7dae4ae0-96a2-4376-aa4a-fdeb114cefff" providerId="ADAL" clId="{17EF9E31-BEC7-42AB-AE4D-47E47BA59ABE}" dt="2025-10-16T00:39:46.670" v="384" actId="14100"/>
          <ac:picMkLst>
            <pc:docMk/>
            <pc:sldMk cId="3814893721" sldId="1136"/>
            <ac:picMk id="29" creationId="{A67E403F-D3D4-4578-712B-D5279356CEC5}"/>
          </ac:picMkLst>
        </pc:picChg>
      </pc:sldChg>
      <pc:sldChg chg="del">
        <pc:chgData name="Lee, Kyehwan (Fed)" userId="7dae4ae0-96a2-4376-aa4a-fdeb114cefff" providerId="ADAL" clId="{17EF9E31-BEC7-42AB-AE4D-47E47BA59ABE}" dt="2025-10-10T22:32:47.051" v="7" actId="47"/>
        <pc:sldMkLst>
          <pc:docMk/>
          <pc:sldMk cId="3895843079" sldId="1136"/>
        </pc:sldMkLst>
      </pc:sldChg>
      <pc:sldChg chg="addSp delSp modSp new mod">
        <pc:chgData name="Lee, Kyehwan (Fed)" userId="7dae4ae0-96a2-4376-aa4a-fdeb114cefff" providerId="ADAL" clId="{17EF9E31-BEC7-42AB-AE4D-47E47BA59ABE}" dt="2025-10-16T00:39:38.742" v="381" actId="21"/>
        <pc:sldMkLst>
          <pc:docMk/>
          <pc:sldMk cId="3789073504" sldId="1137"/>
        </pc:sldMkLst>
        <pc:spChg chg="del">
          <ac:chgData name="Lee, Kyehwan (Fed)" userId="7dae4ae0-96a2-4376-aa4a-fdeb114cefff" providerId="ADAL" clId="{17EF9E31-BEC7-42AB-AE4D-47E47BA59ABE}" dt="2025-10-16T00:20:22.828" v="364" actId="478"/>
          <ac:spMkLst>
            <pc:docMk/>
            <pc:sldMk cId="3789073504" sldId="1137"/>
            <ac:spMk id="3" creationId="{E8627157-6198-8244-2514-B2361DEB5ECB}"/>
          </ac:spMkLst>
        </pc:spChg>
        <pc:spChg chg="add mod">
          <ac:chgData name="Lee, Kyehwan (Fed)" userId="7dae4ae0-96a2-4376-aa4a-fdeb114cefff" providerId="ADAL" clId="{17EF9E31-BEC7-42AB-AE4D-47E47BA59ABE}" dt="2025-10-16T00:39:35.555" v="380"/>
          <ac:spMkLst>
            <pc:docMk/>
            <pc:sldMk cId="3789073504" sldId="1137"/>
            <ac:spMk id="14" creationId="{D53932BC-87E3-2A28-05B0-477D7C4F5722}"/>
          </ac:spMkLst>
        </pc:spChg>
        <pc:spChg chg="add mod">
          <ac:chgData name="Lee, Kyehwan (Fed)" userId="7dae4ae0-96a2-4376-aa4a-fdeb114cefff" providerId="ADAL" clId="{17EF9E31-BEC7-42AB-AE4D-47E47BA59ABE}" dt="2025-10-16T00:39:35.555" v="380"/>
          <ac:spMkLst>
            <pc:docMk/>
            <pc:sldMk cId="3789073504" sldId="1137"/>
            <ac:spMk id="23" creationId="{C0AC33B6-C00A-3469-A2ED-D4561EB8CE58}"/>
          </ac:spMkLst>
        </pc:spChg>
        <pc:picChg chg="add del mod">
          <ac:chgData name="Lee, Kyehwan (Fed)" userId="7dae4ae0-96a2-4376-aa4a-fdeb114cefff" providerId="ADAL" clId="{17EF9E31-BEC7-42AB-AE4D-47E47BA59ABE}" dt="2025-10-16T00:39:02.204" v="375" actId="478"/>
          <ac:picMkLst>
            <pc:docMk/>
            <pc:sldMk cId="3789073504" sldId="1137"/>
            <ac:picMk id="5" creationId="{5822DD47-1B42-C44D-F456-472464F5A763}"/>
          </ac:picMkLst>
        </pc:picChg>
        <pc:picChg chg="add del mod">
          <ac:chgData name="Lee, Kyehwan (Fed)" userId="7dae4ae0-96a2-4376-aa4a-fdeb114cefff" providerId="ADAL" clId="{17EF9E31-BEC7-42AB-AE4D-47E47BA59ABE}" dt="2025-10-16T00:39:38.742" v="381" actId="21"/>
          <ac:picMkLst>
            <pc:docMk/>
            <pc:sldMk cId="3789073504" sldId="1137"/>
            <ac:picMk id="7" creationId="{8516CDE6-3880-1EE6-4590-41FCFFA3DCFF}"/>
          </ac:picMkLst>
        </pc:picChg>
        <pc:picChg chg="add del mod">
          <ac:chgData name="Lee, Kyehwan (Fed)" userId="7dae4ae0-96a2-4376-aa4a-fdeb114cefff" providerId="ADAL" clId="{17EF9E31-BEC7-42AB-AE4D-47E47BA59ABE}" dt="2025-10-16T00:39:38.742" v="381" actId="21"/>
          <ac:picMkLst>
            <pc:docMk/>
            <pc:sldMk cId="3789073504" sldId="1137"/>
            <ac:picMk id="9" creationId="{A67E403F-D3D4-4578-712B-D5279356CEC5}"/>
          </ac:picMkLst>
        </pc:picChg>
        <pc:picChg chg="add mod">
          <ac:chgData name="Lee, Kyehwan (Fed)" userId="7dae4ae0-96a2-4376-aa4a-fdeb114cefff" providerId="ADAL" clId="{17EF9E31-BEC7-42AB-AE4D-47E47BA59ABE}" dt="2025-10-16T00:39:35.555" v="380"/>
          <ac:picMkLst>
            <pc:docMk/>
            <pc:sldMk cId="3789073504" sldId="1137"/>
            <ac:picMk id="20" creationId="{4C9CDD99-6567-E964-D964-488ED2DCD39C}"/>
          </ac:picMkLst>
        </pc:picChg>
        <pc:picChg chg="add mod">
          <ac:chgData name="Lee, Kyehwan (Fed)" userId="7dae4ae0-96a2-4376-aa4a-fdeb114cefff" providerId="ADAL" clId="{17EF9E31-BEC7-42AB-AE4D-47E47BA59ABE}" dt="2025-10-16T00:39:35.555" v="380"/>
          <ac:picMkLst>
            <pc:docMk/>
            <pc:sldMk cId="3789073504" sldId="1137"/>
            <ac:picMk id="22" creationId="{75613795-2517-D729-3DF2-E0085C9CB9BB}"/>
          </ac:picMkLst>
        </pc:picChg>
        <pc:picChg chg="add mod">
          <ac:chgData name="Lee, Kyehwan (Fed)" userId="7dae4ae0-96a2-4376-aa4a-fdeb114cefff" providerId="ADAL" clId="{17EF9E31-BEC7-42AB-AE4D-47E47BA59ABE}" dt="2025-10-16T00:39:35.555" v="380"/>
          <ac:picMkLst>
            <pc:docMk/>
            <pc:sldMk cId="3789073504" sldId="1137"/>
            <ac:picMk id="25" creationId="{3189A4E9-FA18-3950-3338-43C96F6F006C}"/>
          </ac:picMkLst>
        </pc:picChg>
        <pc:picChg chg="add mod">
          <ac:chgData name="Lee, Kyehwan (Fed)" userId="7dae4ae0-96a2-4376-aa4a-fdeb114cefff" providerId="ADAL" clId="{17EF9E31-BEC7-42AB-AE4D-47E47BA59ABE}" dt="2025-10-16T00:39:35.555" v="380"/>
          <ac:picMkLst>
            <pc:docMk/>
            <pc:sldMk cId="3789073504" sldId="1137"/>
            <ac:picMk id="27" creationId="{62F6E932-AC75-DFF1-F44F-030A27B81311}"/>
          </ac:picMkLst>
        </pc:picChg>
      </pc:sldChg>
      <pc:sldChg chg="addSp delSp modSp new mod modClrScheme chgLayout">
        <pc:chgData name="Lee, Kyehwan (Fed)" userId="7dae4ae0-96a2-4376-aa4a-fdeb114cefff" providerId="ADAL" clId="{17EF9E31-BEC7-42AB-AE4D-47E47BA59ABE}" dt="2025-10-16T04:01:02.776" v="1229" actId="15"/>
        <pc:sldMkLst>
          <pc:docMk/>
          <pc:sldMk cId="1547826862" sldId="1138"/>
        </pc:sldMkLst>
        <pc:spChg chg="mod ord">
          <ac:chgData name="Lee, Kyehwan (Fed)" userId="7dae4ae0-96a2-4376-aa4a-fdeb114cefff" providerId="ADAL" clId="{17EF9E31-BEC7-42AB-AE4D-47E47BA59ABE}" dt="2025-10-16T01:09:51.400" v="862" actId="700"/>
          <ac:spMkLst>
            <pc:docMk/>
            <pc:sldMk cId="1547826862" sldId="1138"/>
            <ac:spMk id="2" creationId="{FDA57B47-A1B3-2694-68A1-E4CCE06D59BD}"/>
          </ac:spMkLst>
        </pc:spChg>
        <pc:spChg chg="add del mod ord">
          <ac:chgData name="Lee, Kyehwan (Fed)" userId="7dae4ae0-96a2-4376-aa4a-fdeb114cefff" providerId="ADAL" clId="{17EF9E31-BEC7-42AB-AE4D-47E47BA59ABE}" dt="2025-10-16T04:01:02.776" v="1229" actId="15"/>
          <ac:spMkLst>
            <pc:docMk/>
            <pc:sldMk cId="1547826862" sldId="1138"/>
            <ac:spMk id="3" creationId="{F0055DB8-D90A-D436-54E7-7381F4E35329}"/>
          </ac:spMkLst>
        </pc:spChg>
        <pc:spChg chg="add del mod">
          <ac:chgData name="Lee, Kyehwan (Fed)" userId="7dae4ae0-96a2-4376-aa4a-fdeb114cefff" providerId="ADAL" clId="{17EF9E31-BEC7-42AB-AE4D-47E47BA59ABE}" dt="2025-10-16T01:14:25.397" v="871" actId="21"/>
          <ac:spMkLst>
            <pc:docMk/>
            <pc:sldMk cId="1547826862" sldId="1138"/>
            <ac:spMk id="10" creationId="{2EE43E93-D031-6D92-8D28-C5F2C9D3D6A5}"/>
          </ac:spMkLst>
        </pc:spChg>
        <pc:spChg chg="add del mod">
          <ac:chgData name="Lee, Kyehwan (Fed)" userId="7dae4ae0-96a2-4376-aa4a-fdeb114cefff" providerId="ADAL" clId="{17EF9E31-BEC7-42AB-AE4D-47E47BA59ABE}" dt="2025-10-16T01:14:25.397" v="871" actId="21"/>
          <ac:spMkLst>
            <pc:docMk/>
            <pc:sldMk cId="1547826862" sldId="1138"/>
            <ac:spMk id="13" creationId="{060CCEA8-DC0B-E5B4-5BD8-E29CA62E3285}"/>
          </ac:spMkLst>
        </pc:spChg>
        <pc:spChg chg="add del">
          <ac:chgData name="Lee, Kyehwan (Fed)" userId="7dae4ae0-96a2-4376-aa4a-fdeb114cefff" providerId="ADAL" clId="{17EF9E31-BEC7-42AB-AE4D-47E47BA59ABE}" dt="2025-10-16T01:18:59.113" v="952" actId="21"/>
          <ac:spMkLst>
            <pc:docMk/>
            <pc:sldMk cId="1547826862" sldId="1138"/>
            <ac:spMk id="15" creationId="{197EAC53-46B8-7AAE-49E1-0D9D29C48E2D}"/>
          </ac:spMkLst>
        </pc:spChg>
        <pc:picChg chg="add del mod">
          <ac:chgData name="Lee, Kyehwan (Fed)" userId="7dae4ae0-96a2-4376-aa4a-fdeb114cefff" providerId="ADAL" clId="{17EF9E31-BEC7-42AB-AE4D-47E47BA59ABE}" dt="2025-10-16T04:00:12.177" v="1111" actId="478"/>
          <ac:picMkLst>
            <pc:docMk/>
            <pc:sldMk cId="1547826862" sldId="1138"/>
            <ac:picMk id="5" creationId="{2D33BE99-D744-0F74-A990-642D1F033F59}"/>
          </ac:picMkLst>
        </pc:picChg>
        <pc:picChg chg="add del mod">
          <ac:chgData name="Lee, Kyehwan (Fed)" userId="7dae4ae0-96a2-4376-aa4a-fdeb114cefff" providerId="ADAL" clId="{17EF9E31-BEC7-42AB-AE4D-47E47BA59ABE}" dt="2025-10-16T04:00:12.177" v="1111" actId="478"/>
          <ac:picMkLst>
            <pc:docMk/>
            <pc:sldMk cId="1547826862" sldId="1138"/>
            <ac:picMk id="7" creationId="{6F75A7B1-1E49-3C5E-14C6-BF4887815BE7}"/>
          </ac:picMkLst>
        </pc:picChg>
        <pc:picChg chg="add del mod">
          <ac:chgData name="Lee, Kyehwan (Fed)" userId="7dae4ae0-96a2-4376-aa4a-fdeb114cefff" providerId="ADAL" clId="{17EF9E31-BEC7-42AB-AE4D-47E47BA59ABE}" dt="2025-10-16T04:00:12.177" v="1111" actId="478"/>
          <ac:picMkLst>
            <pc:docMk/>
            <pc:sldMk cId="1547826862" sldId="1138"/>
            <ac:picMk id="9" creationId="{47CD9612-9F46-7447-CF20-0CB677297E7D}"/>
          </ac:picMkLst>
        </pc:picChg>
        <pc:picChg chg="add del mod">
          <ac:chgData name="Lee, Kyehwan (Fed)" userId="7dae4ae0-96a2-4376-aa4a-fdeb114cefff" providerId="ADAL" clId="{17EF9E31-BEC7-42AB-AE4D-47E47BA59ABE}" dt="2025-10-16T04:00:12.177" v="1111" actId="478"/>
          <ac:picMkLst>
            <pc:docMk/>
            <pc:sldMk cId="1547826862" sldId="1138"/>
            <ac:picMk id="12" creationId="{2297CD94-11DB-6555-468A-E29D871D6583}"/>
          </ac:picMkLst>
        </pc:picChg>
        <pc:picChg chg="add del mod">
          <ac:chgData name="Lee, Kyehwan (Fed)" userId="7dae4ae0-96a2-4376-aa4a-fdeb114cefff" providerId="ADAL" clId="{17EF9E31-BEC7-42AB-AE4D-47E47BA59ABE}" dt="2025-10-16T01:20:34.804" v="958" actId="21"/>
          <ac:picMkLst>
            <pc:docMk/>
            <pc:sldMk cId="1547826862" sldId="1138"/>
            <ac:picMk id="14" creationId="{021DEA13-37A2-B46D-0CC1-AF80EBC4D6F6}"/>
          </ac:picMkLst>
        </pc:picChg>
      </pc:sldChg>
      <pc:sldChg chg="addSp delSp modSp new mod">
        <pc:chgData name="Lee, Kyehwan (Fed)" userId="7dae4ae0-96a2-4376-aa4a-fdeb114cefff" providerId="ADAL" clId="{17EF9E31-BEC7-42AB-AE4D-47E47BA59ABE}" dt="2025-10-16T01:32:11.918" v="1041" actId="1076"/>
        <pc:sldMkLst>
          <pc:docMk/>
          <pc:sldMk cId="3431306700" sldId="1139"/>
        </pc:sldMkLst>
        <pc:spChg chg="del">
          <ac:chgData name="Lee, Kyehwan (Fed)" userId="7dae4ae0-96a2-4376-aa4a-fdeb114cefff" providerId="ADAL" clId="{17EF9E31-BEC7-42AB-AE4D-47E47BA59ABE}" dt="2025-10-16T01:20:22.342" v="955" actId="478"/>
          <ac:spMkLst>
            <pc:docMk/>
            <pc:sldMk cId="3431306700" sldId="1139"/>
            <ac:spMk id="3" creationId="{C58C6F39-7845-6D44-29F2-903C4BBA6D21}"/>
          </ac:spMkLst>
        </pc:spChg>
        <pc:spChg chg="add mod">
          <ac:chgData name="Lee, Kyehwan (Fed)" userId="7dae4ae0-96a2-4376-aa4a-fdeb114cefff" providerId="ADAL" clId="{17EF9E31-BEC7-42AB-AE4D-47E47BA59ABE}" dt="2025-10-16T01:24:22.305" v="1016" actId="1076"/>
          <ac:spMkLst>
            <pc:docMk/>
            <pc:sldMk cId="3431306700" sldId="1139"/>
            <ac:spMk id="6" creationId="{2A8FE416-4BD2-30A5-2F97-AB3A40493126}"/>
          </ac:spMkLst>
        </pc:spChg>
        <pc:spChg chg="add mod">
          <ac:chgData name="Lee, Kyehwan (Fed)" userId="7dae4ae0-96a2-4376-aa4a-fdeb114cefff" providerId="ADAL" clId="{17EF9E31-BEC7-42AB-AE4D-47E47BA59ABE}" dt="2025-10-16T01:24:22.305" v="1016" actId="1076"/>
          <ac:spMkLst>
            <pc:docMk/>
            <pc:sldMk cId="3431306700" sldId="1139"/>
            <ac:spMk id="12" creationId="{9137F9AB-F42D-0D16-9E47-7612C037EB68}"/>
          </ac:spMkLst>
        </pc:spChg>
        <pc:spChg chg="add del mod">
          <ac:chgData name="Lee, Kyehwan (Fed)" userId="7dae4ae0-96a2-4376-aa4a-fdeb114cefff" providerId="ADAL" clId="{17EF9E31-BEC7-42AB-AE4D-47E47BA59ABE}" dt="2025-10-16T01:28:29.188" v="1025" actId="22"/>
          <ac:spMkLst>
            <pc:docMk/>
            <pc:sldMk cId="3431306700" sldId="1139"/>
            <ac:spMk id="17" creationId="{7DCAE324-BFB4-CB91-DD8A-975810BAD92F}"/>
          </ac:spMkLst>
        </pc:spChg>
        <pc:spChg chg="add mod">
          <ac:chgData name="Lee, Kyehwan (Fed)" userId="7dae4ae0-96a2-4376-aa4a-fdeb114cefff" providerId="ADAL" clId="{17EF9E31-BEC7-42AB-AE4D-47E47BA59ABE}" dt="2025-10-16T01:29:18.056" v="1030" actId="1076"/>
          <ac:spMkLst>
            <pc:docMk/>
            <pc:sldMk cId="3431306700" sldId="1139"/>
            <ac:spMk id="18" creationId="{7E4B991F-8F4D-27C3-7A1D-51EF262DC1F1}"/>
          </ac:spMkLst>
        </pc:spChg>
        <pc:spChg chg="add mod">
          <ac:chgData name="Lee, Kyehwan (Fed)" userId="7dae4ae0-96a2-4376-aa4a-fdeb114cefff" providerId="ADAL" clId="{17EF9E31-BEC7-42AB-AE4D-47E47BA59ABE}" dt="2025-10-16T01:29:55.057" v="1035" actId="1076"/>
          <ac:spMkLst>
            <pc:docMk/>
            <pc:sldMk cId="3431306700" sldId="1139"/>
            <ac:spMk id="19" creationId="{8C3CE7D8-92D3-D090-5CF5-C164A836D336}"/>
          </ac:spMkLst>
        </pc:spChg>
        <pc:picChg chg="add mod">
          <ac:chgData name="Lee, Kyehwan (Fed)" userId="7dae4ae0-96a2-4376-aa4a-fdeb114cefff" providerId="ADAL" clId="{17EF9E31-BEC7-42AB-AE4D-47E47BA59ABE}" dt="2025-10-16T01:24:22.305" v="1016" actId="1076"/>
          <ac:picMkLst>
            <pc:docMk/>
            <pc:sldMk cId="3431306700" sldId="1139"/>
            <ac:picMk id="4" creationId="{7A6E18DA-9B14-F58C-1FF0-4011E2513BA6}"/>
          </ac:picMkLst>
        </pc:picChg>
        <pc:picChg chg="add mod">
          <ac:chgData name="Lee, Kyehwan (Fed)" userId="7dae4ae0-96a2-4376-aa4a-fdeb114cefff" providerId="ADAL" clId="{17EF9E31-BEC7-42AB-AE4D-47E47BA59ABE}" dt="2025-10-16T01:24:22.305" v="1016" actId="1076"/>
          <ac:picMkLst>
            <pc:docMk/>
            <pc:sldMk cId="3431306700" sldId="1139"/>
            <ac:picMk id="14" creationId="{021DEA13-37A2-B46D-0CC1-AF80EBC4D6F6}"/>
          </ac:picMkLst>
        </pc:picChg>
        <pc:picChg chg="add del mod">
          <ac:chgData name="Lee, Kyehwan (Fed)" userId="7dae4ae0-96a2-4376-aa4a-fdeb114cefff" providerId="ADAL" clId="{17EF9E31-BEC7-42AB-AE4D-47E47BA59ABE}" dt="2025-10-16T01:31:02.379" v="1039" actId="478"/>
          <ac:picMkLst>
            <pc:docMk/>
            <pc:sldMk cId="3431306700" sldId="1139"/>
            <ac:picMk id="15" creationId="{15F085DB-9F5B-A8F5-1676-79EB3FC1DA00}"/>
          </ac:picMkLst>
        </pc:picChg>
        <pc:picChg chg="add mod">
          <ac:chgData name="Lee, Kyehwan (Fed)" userId="7dae4ae0-96a2-4376-aa4a-fdeb114cefff" providerId="ADAL" clId="{17EF9E31-BEC7-42AB-AE4D-47E47BA59ABE}" dt="2025-10-16T01:30:59.599" v="1038" actId="1076"/>
          <ac:picMkLst>
            <pc:docMk/>
            <pc:sldMk cId="3431306700" sldId="1139"/>
            <ac:picMk id="21" creationId="{2416E051-91DF-AB54-6814-65264E350856}"/>
          </ac:picMkLst>
        </pc:picChg>
        <pc:picChg chg="add mod">
          <ac:chgData name="Lee, Kyehwan (Fed)" userId="7dae4ae0-96a2-4376-aa4a-fdeb114cefff" providerId="ADAL" clId="{17EF9E31-BEC7-42AB-AE4D-47E47BA59ABE}" dt="2025-10-16T01:32:11.918" v="1041" actId="1076"/>
          <ac:picMkLst>
            <pc:docMk/>
            <pc:sldMk cId="3431306700" sldId="1139"/>
            <ac:picMk id="23" creationId="{2F999B74-E93C-57B5-586A-20E3E58D4808}"/>
          </ac:picMkLst>
        </pc:picChg>
        <pc:cxnChg chg="add mod">
          <ac:chgData name="Lee, Kyehwan (Fed)" userId="7dae4ae0-96a2-4376-aa4a-fdeb114cefff" providerId="ADAL" clId="{17EF9E31-BEC7-42AB-AE4D-47E47BA59ABE}" dt="2025-10-16T01:24:22.305" v="1016" actId="1076"/>
          <ac:cxnSpMkLst>
            <pc:docMk/>
            <pc:sldMk cId="3431306700" sldId="1139"/>
            <ac:cxnSpMk id="5" creationId="{1CD77016-C903-8677-E47A-05C13B7FBB7C}"/>
          </ac:cxnSpMkLst>
        </pc:cxnChg>
        <pc:cxnChg chg="add mod">
          <ac:chgData name="Lee, Kyehwan (Fed)" userId="7dae4ae0-96a2-4376-aa4a-fdeb114cefff" providerId="ADAL" clId="{17EF9E31-BEC7-42AB-AE4D-47E47BA59ABE}" dt="2025-10-16T01:24:22.305" v="1016" actId="1076"/>
          <ac:cxnSpMkLst>
            <pc:docMk/>
            <pc:sldMk cId="3431306700" sldId="1139"/>
            <ac:cxnSpMk id="7" creationId="{82F25D79-E571-E38F-B2D3-4249BA2762F4}"/>
          </ac:cxnSpMkLst>
        </pc:cxnChg>
      </pc:sldChg>
      <pc:sldChg chg="new del">
        <pc:chgData name="Lee, Kyehwan (Fed)" userId="7dae4ae0-96a2-4376-aa4a-fdeb114cefff" providerId="ADAL" clId="{17EF9E31-BEC7-42AB-AE4D-47E47BA59ABE}" dt="2025-10-16T01:10:16.630" v="864" actId="680"/>
        <pc:sldMkLst>
          <pc:docMk/>
          <pc:sldMk cId="4035592194" sldId="1139"/>
        </pc:sldMkLst>
      </pc:sldChg>
      <pc:sldChg chg="add">
        <pc:chgData name="Lee, Kyehwan (Fed)" userId="7dae4ae0-96a2-4376-aa4a-fdeb114cefff" providerId="ADAL" clId="{17EF9E31-BEC7-42AB-AE4D-47E47BA59ABE}" dt="2025-10-16T03:59:51.357" v="1097"/>
        <pc:sldMkLst>
          <pc:docMk/>
          <pc:sldMk cId="2010250235" sldId="1140"/>
        </pc:sldMkLst>
      </pc:sldChg>
      <pc:sldMasterChg chg="modSldLayout">
        <pc:chgData name="Lee, Kyehwan (Fed)" userId="7dae4ae0-96a2-4376-aa4a-fdeb114cefff" providerId="ADAL" clId="{17EF9E31-BEC7-42AB-AE4D-47E47BA59ABE}" dt="2025-10-16T01:13:14.395" v="866" actId="404"/>
        <pc:sldMasterMkLst>
          <pc:docMk/>
          <pc:sldMasterMk cId="0" sldId="2147483686"/>
        </pc:sldMasterMkLst>
        <pc:sldLayoutChg chg="modSp">
          <pc:chgData name="Lee, Kyehwan (Fed)" userId="7dae4ae0-96a2-4376-aa4a-fdeb114cefff" providerId="ADAL" clId="{17EF9E31-BEC7-42AB-AE4D-47E47BA59ABE}" dt="2025-10-16T01:13:14.395" v="866" actId="404"/>
          <pc:sldLayoutMkLst>
            <pc:docMk/>
            <pc:sldMasterMk cId="0" sldId="2147483686"/>
            <pc:sldLayoutMk cId="0" sldId="2147483791"/>
          </pc:sldLayoutMkLst>
          <pc:spChg chg="mod">
            <ac:chgData name="Lee, Kyehwan (Fed)" userId="7dae4ae0-96a2-4376-aa4a-fdeb114cefff" providerId="ADAL" clId="{17EF9E31-BEC7-42AB-AE4D-47E47BA59ABE}" dt="2025-10-16T01:13:14.395" v="866" actId="404"/>
            <ac:spMkLst>
              <pc:docMk/>
              <pc:sldMasterMk cId="0" sldId="2147483686"/>
              <pc:sldLayoutMk cId="0" sldId="2147483791"/>
              <ac:spMk id="3" creationId="{00000000-0000-0000-0000-000000000000}"/>
            </ac:spMkLst>
          </pc:spChg>
        </pc:sldLayoutChg>
      </pc:sldMasterChg>
    </pc:docChg>
  </pc:docChgLst>
  <pc:docChgLst>
    <pc:chgData name="Lee, Kyehwan (Fed)" userId="7dae4ae0-96a2-4376-aa4a-fdeb114cefff" providerId="ADAL" clId="{A47388E2-0789-41A7-A1C1-D2F3CCB9EB4F}"/>
    <pc:docChg chg="undo custSel addSld modSld sldOrd">
      <pc:chgData name="Lee, Kyehwan (Fed)" userId="7dae4ae0-96a2-4376-aa4a-fdeb114cefff" providerId="ADAL" clId="{A47388E2-0789-41A7-A1C1-D2F3CCB9EB4F}" dt="2025-07-07T16:52:21.640" v="432"/>
      <pc:docMkLst>
        <pc:docMk/>
      </pc:docMkLst>
      <pc:sldChg chg="modSp mod">
        <pc:chgData name="Lee, Kyehwan (Fed)" userId="7dae4ae0-96a2-4376-aa4a-fdeb114cefff" providerId="ADAL" clId="{A47388E2-0789-41A7-A1C1-D2F3CCB9EB4F}" dt="2025-07-07T16:51:43.411" v="424" actId="20577"/>
        <pc:sldMkLst>
          <pc:docMk/>
          <pc:sldMk cId="1471068330" sldId="1026"/>
        </pc:sldMkLst>
      </pc:sldChg>
      <pc:sldChg chg="addSp delSp modSp">
        <pc:chgData name="Lee, Kyehwan (Fed)" userId="7dae4ae0-96a2-4376-aa4a-fdeb114cefff" providerId="ADAL" clId="{A47388E2-0789-41A7-A1C1-D2F3CCB9EB4F}" dt="2025-07-07T16:15:32.395" v="336" actId="1076"/>
        <pc:sldMkLst>
          <pc:docMk/>
          <pc:sldMk cId="196366245" sldId="1118"/>
        </pc:sldMkLst>
      </pc:sldChg>
      <pc:sldChg chg="addSp modSp mod">
        <pc:chgData name="Lee, Kyehwan (Fed)" userId="7dae4ae0-96a2-4376-aa4a-fdeb114cefff" providerId="ADAL" clId="{A47388E2-0789-41A7-A1C1-D2F3CCB9EB4F}" dt="2025-07-07T16:34:24.613" v="350" actId="1076"/>
        <pc:sldMkLst>
          <pc:docMk/>
          <pc:sldMk cId="4136873562" sldId="1119"/>
        </pc:sldMkLst>
      </pc:sldChg>
      <pc:sldChg chg="addSp delSp modSp new mod ord">
        <pc:chgData name="Lee, Kyehwan (Fed)" userId="7dae4ae0-96a2-4376-aa4a-fdeb114cefff" providerId="ADAL" clId="{A47388E2-0789-41A7-A1C1-D2F3CCB9EB4F}" dt="2025-07-07T16:52:12.756" v="428"/>
        <pc:sldMkLst>
          <pc:docMk/>
          <pc:sldMk cId="3261302607" sldId="1126"/>
        </pc:sldMkLst>
      </pc:sldChg>
      <pc:sldChg chg="addSp delSp modSp new mod">
        <pc:chgData name="Lee, Kyehwan (Fed)" userId="7dae4ae0-96a2-4376-aa4a-fdeb114cefff" providerId="ADAL" clId="{A47388E2-0789-41A7-A1C1-D2F3CCB9EB4F}" dt="2025-07-07T16:25:50.092" v="344" actId="6549"/>
        <pc:sldMkLst>
          <pc:docMk/>
          <pc:sldMk cId="1804387313" sldId="1127"/>
        </pc:sldMkLst>
      </pc:sldChg>
      <pc:sldChg chg="addSp delSp modSp new mod ord">
        <pc:chgData name="Lee, Kyehwan (Fed)" userId="7dae4ae0-96a2-4376-aa4a-fdeb114cefff" providerId="ADAL" clId="{A47388E2-0789-41A7-A1C1-D2F3CCB9EB4F}" dt="2025-07-07T16:52:18.617" v="430"/>
        <pc:sldMkLst>
          <pc:docMk/>
          <pc:sldMk cId="1606875386" sldId="1128"/>
        </pc:sldMkLst>
      </pc:sldChg>
      <pc:sldChg chg="addSp delSp modSp new mod ord">
        <pc:chgData name="Lee, Kyehwan (Fed)" userId="7dae4ae0-96a2-4376-aa4a-fdeb114cefff" providerId="ADAL" clId="{A47388E2-0789-41A7-A1C1-D2F3CCB9EB4F}" dt="2025-07-07T16:52:21.640" v="432"/>
        <pc:sldMkLst>
          <pc:docMk/>
          <pc:sldMk cId="2005382420" sldId="112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38049" cy="465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676" tIns="44838" rIns="89676" bIns="44838" numCol="1" anchor="t" anchorCtr="0" compatLnSpc="1">
            <a:prstTxWarp prst="textNoShape">
              <a:avLst/>
            </a:prstTxWarp>
          </a:bodyPr>
          <a:lstStyle>
            <a:lvl1pPr algn="l" defTabSz="897276">
              <a:defRPr sz="11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354" y="1"/>
            <a:ext cx="3038049" cy="465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676" tIns="44838" rIns="89676" bIns="44838" numCol="1" anchor="t" anchorCtr="0" compatLnSpc="1">
            <a:prstTxWarp prst="textNoShape">
              <a:avLst/>
            </a:prstTxWarp>
          </a:bodyPr>
          <a:lstStyle>
            <a:lvl1pPr algn="r" defTabSz="897276">
              <a:defRPr sz="11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0648"/>
            <a:ext cx="3038049" cy="465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676" tIns="44838" rIns="89676" bIns="44838" numCol="1" anchor="b" anchorCtr="0" compatLnSpc="1">
            <a:prstTxWarp prst="textNoShape">
              <a:avLst/>
            </a:prstTxWarp>
          </a:bodyPr>
          <a:lstStyle>
            <a:lvl1pPr algn="l" defTabSz="897276">
              <a:defRPr sz="11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354" y="8830648"/>
            <a:ext cx="3038049" cy="465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676" tIns="44838" rIns="89676" bIns="44838" numCol="1" anchor="b" anchorCtr="0" compatLnSpc="1">
            <a:prstTxWarp prst="textNoShape">
              <a:avLst/>
            </a:prstTxWarp>
          </a:bodyPr>
          <a:lstStyle>
            <a:lvl1pPr algn="r" defTabSz="897276">
              <a:defRPr sz="1100">
                <a:latin typeface="Times New Roman" pitchFamily="18" charset="0"/>
              </a:defRPr>
            </a:lvl1pPr>
          </a:lstStyle>
          <a:p>
            <a:pPr>
              <a:defRPr/>
            </a:pPr>
            <a:fld id="{FA2E38B8-628F-43CD-885D-7EB3B11EAE9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082927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38049" cy="465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676" tIns="44838" rIns="89676" bIns="44838" numCol="1" anchor="t" anchorCtr="0" compatLnSpc="1">
            <a:prstTxWarp prst="textNoShape">
              <a:avLst/>
            </a:prstTxWarp>
          </a:bodyPr>
          <a:lstStyle>
            <a:lvl1pPr algn="l" defTabSz="897276">
              <a:defRPr sz="11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354" y="1"/>
            <a:ext cx="3038049" cy="465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676" tIns="44838" rIns="89676" bIns="44838" numCol="1" anchor="t" anchorCtr="0" compatLnSpc="1">
            <a:prstTxWarp prst="textNoShape">
              <a:avLst/>
            </a:prstTxWarp>
          </a:bodyPr>
          <a:lstStyle>
            <a:lvl1pPr algn="r" defTabSz="897276">
              <a:defRPr sz="11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700088"/>
            <a:ext cx="4645025" cy="3482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303" y="4415325"/>
            <a:ext cx="5141796" cy="4181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676" tIns="44838" rIns="89676" bIns="448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30648"/>
            <a:ext cx="3038049" cy="465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676" tIns="44838" rIns="89676" bIns="44838" numCol="1" anchor="b" anchorCtr="0" compatLnSpc="1">
            <a:prstTxWarp prst="textNoShape">
              <a:avLst/>
            </a:prstTxWarp>
          </a:bodyPr>
          <a:lstStyle>
            <a:lvl1pPr algn="l" defTabSz="897276">
              <a:defRPr sz="11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354" y="8830648"/>
            <a:ext cx="3038049" cy="465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676" tIns="44838" rIns="89676" bIns="44838" numCol="1" anchor="b" anchorCtr="0" compatLnSpc="1">
            <a:prstTxWarp prst="textNoShape">
              <a:avLst/>
            </a:prstTxWarp>
          </a:bodyPr>
          <a:lstStyle>
            <a:lvl1pPr algn="r" defTabSz="897276">
              <a:defRPr sz="1100">
                <a:latin typeface="Times New Roman" pitchFamily="18" charset="0"/>
              </a:defRPr>
            </a:lvl1pPr>
          </a:lstStyle>
          <a:p>
            <a:pPr>
              <a:defRPr/>
            </a:pPr>
            <a:fld id="{D13E0BDE-D409-455E-AA09-549AB8B8DB6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44736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김영탁 - 강의자료 표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김영탁 - 강의자료 본문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6188075" y="6623585"/>
            <a:ext cx="295592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900" i="1" dirty="0"/>
              <a:t>Kyehwan Lee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4629642" y="6627813"/>
            <a:ext cx="3577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3CE65349-665D-4973-97C9-EB157AF28D7C}" type="slidenum">
              <a:rPr lang="en-US" altLang="ko-KR" sz="900" i="1" smtClean="0"/>
              <a:pPr>
                <a:defRPr/>
              </a:pPr>
              <a:t>‹#›</a:t>
            </a:fld>
            <a:endParaRPr lang="en-US" altLang="ko-KR" sz="900" i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sz="2800" b="1">
                <a:solidFill>
                  <a:srgbClr val="0000CC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 b="1">
                <a:solidFill>
                  <a:srgbClr val="9933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28650" indent="-285750">
              <a:defRPr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895350" indent="-228600">
              <a:defRPr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162050" indent="-314325">
              <a:defRPr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1438275" indent="-228600">
              <a:defRPr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김영탁 - 강의자료 본문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half" idx="1"/>
          </p:nvPr>
        </p:nvSpPr>
        <p:spPr>
          <a:xfrm>
            <a:off x="475614" y="342900"/>
            <a:ext cx="8211185" cy="6075045"/>
          </a:xfrm>
        </p:spPr>
        <p:txBody>
          <a:bodyPr/>
          <a:lstStyle>
            <a:lvl1pPr>
              <a:buFont typeface="Wingdings" pitchFamily="2" charset="2"/>
              <a:buChar char="u"/>
              <a:defRPr sz="2400">
                <a:latin typeface="Tahoma" pitchFamily="34" charset="0"/>
                <a:cs typeface="Tahoma" pitchFamily="34" charset="0"/>
              </a:defRPr>
            </a:lvl1pPr>
            <a:lvl2pPr marL="628650" indent="-285750">
              <a:buFont typeface="Wingdings" pitchFamily="2" charset="2"/>
              <a:buChar char="l"/>
              <a:defRPr sz="1800">
                <a:latin typeface="Tahoma" pitchFamily="34" charset="0"/>
                <a:cs typeface="Tahoma" pitchFamily="34" charset="0"/>
              </a:defRPr>
            </a:lvl2pPr>
            <a:lvl3pPr marL="895350" indent="-228600">
              <a:buFont typeface="Wingdings" pitchFamily="2" charset="2"/>
              <a:buChar char="§"/>
              <a:defRPr sz="1800">
                <a:latin typeface="Tahoma" pitchFamily="34" charset="0"/>
                <a:cs typeface="Tahoma" pitchFamily="34" charset="0"/>
              </a:defRPr>
            </a:lvl3pPr>
            <a:lvl4pPr marL="1076325" indent="-228600">
              <a:defRPr sz="1400">
                <a:latin typeface="Tahoma" pitchFamily="34" charset="0"/>
                <a:cs typeface="Tahoma" pitchFamily="34" charset="0"/>
              </a:defRPr>
            </a:lvl4pPr>
            <a:lvl5pPr marL="1257300" indent="-180975">
              <a:defRPr sz="14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6" name="직사각형 5"/>
          <p:cNvSpPr/>
          <p:nvPr userDrawn="1"/>
        </p:nvSpPr>
        <p:spPr>
          <a:xfrm>
            <a:off x="6188075" y="6623585"/>
            <a:ext cx="295592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900" i="1" dirty="0"/>
              <a:t>Open </a:t>
            </a:r>
            <a:r>
              <a:rPr lang="en-US" altLang="ko-KR" sz="900" i="1" dirty="0" err="1"/>
              <a:t>vSwitch</a:t>
            </a:r>
            <a:r>
              <a:rPr lang="en-US" altLang="ko-KR" sz="900" i="1" dirty="0"/>
              <a:t> Architecture, Young-</a:t>
            </a:r>
            <a:r>
              <a:rPr lang="en-US" altLang="ko-KR" sz="900" i="1" dirty="0" err="1"/>
              <a:t>Tak</a:t>
            </a:r>
            <a:r>
              <a:rPr lang="en-US" altLang="ko-KR" sz="900" i="1" dirty="0"/>
              <a:t> Kim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4629642" y="6627813"/>
            <a:ext cx="3577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3CE65349-665D-4973-97C9-EB157AF28D7C}" type="slidenum">
              <a:rPr lang="en-US" altLang="ko-KR" sz="900" i="1" smtClean="0"/>
              <a:pPr>
                <a:defRPr/>
              </a:pPr>
              <a:t>‹#›</a:t>
            </a:fld>
            <a:endParaRPr lang="en-US" altLang="ko-KR" sz="900" i="1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-25401" y="6652076"/>
            <a:ext cx="1061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CC"/>
                </a:solidFill>
                <a:latin typeface="Bodoni Poster" panose="02070A04080905020204" pitchFamily="18" charset="0"/>
              </a:rPr>
              <a:t>NIST ANTD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24" y="1600200"/>
            <a:ext cx="4032621" cy="4615760"/>
          </a:xfrm>
        </p:spPr>
        <p:txBody>
          <a:bodyPr/>
          <a:lstStyle>
            <a:lvl1pPr>
              <a:lnSpc>
                <a:spcPct val="110000"/>
              </a:lnSpc>
              <a:defRPr sz="1600">
                <a:latin typeface="Intel Clear" panose="020B0604020203020204" pitchFamily="34" charset="0"/>
              </a:defRPr>
            </a:lvl1pPr>
            <a:lvl2pPr>
              <a:spcBef>
                <a:spcPts val="713"/>
              </a:spcBef>
              <a:defRPr sz="1300">
                <a:latin typeface="Intel Clear" panose="020B0604020203020204" pitchFamily="34" charset="0"/>
              </a:defRPr>
            </a:lvl2pPr>
            <a:lvl3pPr>
              <a:spcBef>
                <a:spcPts val="357"/>
              </a:spcBef>
              <a:defRPr sz="1300">
                <a:latin typeface="Intel Clear" panose="020B0604020203020204" pitchFamily="34" charset="0"/>
              </a:defRPr>
            </a:lvl3pPr>
            <a:lvl4pPr>
              <a:spcBef>
                <a:spcPts val="357"/>
              </a:spcBef>
              <a:defRPr sz="1300">
                <a:latin typeface="Intel Clear" panose="020B0604020203020204" pitchFamily="34" charset="0"/>
              </a:defRPr>
            </a:lvl4pPr>
            <a:lvl5pPr>
              <a:spcBef>
                <a:spcPts val="357"/>
              </a:spcBef>
              <a:defRPr sz="1300">
                <a:latin typeface="Intel Clear" panose="020B0604020203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0048" y="1600200"/>
            <a:ext cx="3946833" cy="4615760"/>
          </a:xfrm>
        </p:spPr>
        <p:txBody>
          <a:bodyPr/>
          <a:lstStyle>
            <a:lvl1pPr>
              <a:lnSpc>
                <a:spcPct val="110000"/>
              </a:lnSpc>
              <a:defRPr sz="1600">
                <a:latin typeface="Intel Clear" panose="020B0604020203020204" pitchFamily="34" charset="0"/>
              </a:defRPr>
            </a:lvl1pPr>
            <a:lvl2pPr>
              <a:spcBef>
                <a:spcPts val="713"/>
              </a:spcBef>
              <a:defRPr sz="1300">
                <a:latin typeface="Intel Clear" panose="020B0604020203020204" pitchFamily="34" charset="0"/>
              </a:defRPr>
            </a:lvl2pPr>
            <a:lvl3pPr>
              <a:spcBef>
                <a:spcPts val="357"/>
              </a:spcBef>
              <a:defRPr sz="1300">
                <a:latin typeface="Intel Clear" panose="020B0604020203020204" pitchFamily="34" charset="0"/>
              </a:defRPr>
            </a:lvl3pPr>
            <a:lvl4pPr>
              <a:spcBef>
                <a:spcPts val="357"/>
              </a:spcBef>
              <a:defRPr sz="1300">
                <a:latin typeface="Intel Clear" panose="020B0604020203020204" pitchFamily="34" charset="0"/>
              </a:defRPr>
            </a:lvl4pPr>
            <a:lvl5pPr>
              <a:spcBef>
                <a:spcPts val="357"/>
              </a:spcBef>
              <a:defRPr sz="1300">
                <a:latin typeface="Intel Clear" panose="020B0604020203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lIns="81634" tIns="40817" rIns="81634" bIns="40817"/>
          <a:lstStyle>
            <a:lvl1pPr>
              <a:defRPr>
                <a:latin typeface="Intel Clear" panose="020B0604020203020204" pitchFamily="34" charset="0"/>
              </a:defRPr>
            </a:lvl1pPr>
          </a:lstStyle>
          <a:p>
            <a:pPr defTabSz="816348"/>
            <a:fld id="{01F769F9-66CD-434C-A703-2B0E4350A45E}" type="datetime1">
              <a:rPr lang="en-US" sz="1600" smtClean="0">
                <a:solidFill>
                  <a:prstClr val="black">
                    <a:tint val="75000"/>
                  </a:prstClr>
                </a:solidFill>
                <a:cs typeface="Arial" charset="0"/>
              </a:rPr>
              <a:pPr defTabSz="816348"/>
              <a:t>10/15/2025</a:t>
            </a:fld>
            <a:endParaRPr lang="en-US" sz="1600" dirty="0">
              <a:solidFill>
                <a:prstClr val="black">
                  <a:tint val="75000"/>
                </a:prstClr>
              </a:solidFill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lIns="81634" tIns="40817" rIns="81634" bIns="40817"/>
          <a:lstStyle>
            <a:lvl1pPr>
              <a:defRPr>
                <a:latin typeface="Intel Clear" panose="020B0604020203020204" pitchFamily="34" charset="0"/>
              </a:defRPr>
            </a:lvl1pPr>
          </a:lstStyle>
          <a:p>
            <a:pPr defTabSz="816348"/>
            <a:endParaRPr lang="en-US" sz="1600" dirty="0">
              <a:solidFill>
                <a:prstClr val="black">
                  <a:tint val="75000"/>
                </a:prstClr>
              </a:solidFill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2352" y="6458136"/>
            <a:ext cx="2133600" cy="365125"/>
          </a:xfrm>
          <a:prstGeom prst="rect">
            <a:avLst/>
          </a:prstGeom>
        </p:spPr>
        <p:txBody>
          <a:bodyPr lIns="81634" tIns="40817" rIns="81634" bIns="40817"/>
          <a:lstStyle>
            <a:lvl1pPr>
              <a:defRPr>
                <a:latin typeface="Intel Clear" panose="020B0604020203020204" pitchFamily="34" charset="0"/>
              </a:defRPr>
            </a:lvl1pPr>
          </a:lstStyle>
          <a:p>
            <a:pPr defTabSz="816348"/>
            <a:fld id="{EE2556C5-CE8C-6547-B838-EA80C61A4AF7}" type="slidenum">
              <a:rPr lang="en-US" sz="1600" smtClean="0">
                <a:solidFill>
                  <a:prstClr val="black"/>
                </a:solidFill>
                <a:cs typeface="Arial" charset="0"/>
              </a:rPr>
              <a:pPr defTabSz="816348"/>
              <a:t>‹#›</a:t>
            </a:fld>
            <a:endParaRPr lang="en-US" sz="1600" dirty="0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142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6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109663"/>
            <a:ext cx="8229600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2800" b="1" kern="1200">
          <a:solidFill>
            <a:srgbClr val="0000CC"/>
          </a:solidFill>
          <a:latin typeface="Tahoma" pitchFamily="34" charset="0"/>
          <a:ea typeface="+mj-ea"/>
          <a:cs typeface="Tahoma" pitchFamily="34" charset="0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0000CC"/>
          </a:solidFill>
          <a:latin typeface="Tahoma" pitchFamily="34" charset="0"/>
          <a:ea typeface="맑은 고딕" pitchFamily="50" charset="-127"/>
          <a:cs typeface="Tahoma" pitchFamily="34" charset="0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0000CC"/>
          </a:solidFill>
          <a:latin typeface="Tahoma" pitchFamily="34" charset="0"/>
          <a:ea typeface="맑은 고딕" pitchFamily="50" charset="-127"/>
          <a:cs typeface="Tahoma" pitchFamily="34" charset="0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0000CC"/>
          </a:solidFill>
          <a:latin typeface="Tahoma" pitchFamily="34" charset="0"/>
          <a:ea typeface="맑은 고딕" pitchFamily="50" charset="-127"/>
          <a:cs typeface="Tahoma" pitchFamily="34" charset="0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0000CC"/>
          </a:solidFill>
          <a:latin typeface="Tahoma" pitchFamily="34" charset="0"/>
          <a:ea typeface="맑은 고딕" pitchFamily="50" charset="-127"/>
          <a:cs typeface="Tahoma" pitchFamily="34" charset="0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u"/>
        <a:defRPr sz="2400" b="1" kern="1200">
          <a:solidFill>
            <a:srgbClr val="993300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jpeg"/><Relationship Id="rId5" Type="http://schemas.openxmlformats.org/officeDocument/2006/relationships/image" Target="../media/image1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3.png"/><Relationship Id="rId9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1.png"/><Relationship Id="rId10" Type="http://schemas.openxmlformats.org/officeDocument/2006/relationships/image" Target="../media/image3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F4124-0602-8615-075D-7DBBEC48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Zero Trust Security Architecture with Istio Service Mesh and </a:t>
            </a:r>
            <a:br>
              <a:rPr lang="en-US" sz="1800" dirty="0"/>
            </a:br>
            <a:r>
              <a:rPr lang="en-US" sz="1800" dirty="0"/>
              <a:t>OAuth 2.0 in Kubernetes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A2AA64E-9BAA-256D-12A2-FC4596A6EA36}"/>
              </a:ext>
            </a:extLst>
          </p:cNvPr>
          <p:cNvGrpSpPr/>
          <p:nvPr/>
        </p:nvGrpSpPr>
        <p:grpSpPr>
          <a:xfrm>
            <a:off x="397031" y="878037"/>
            <a:ext cx="7678753" cy="5640691"/>
            <a:chOff x="381791" y="1040597"/>
            <a:chExt cx="7678753" cy="5640691"/>
          </a:xfrm>
        </p:grpSpPr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F71DE2C6-096C-DFC8-D479-6A409B0657FC}"/>
                </a:ext>
              </a:extLst>
            </p:cNvPr>
            <p:cNvSpPr txBox="1"/>
            <p:nvPr/>
          </p:nvSpPr>
          <p:spPr>
            <a:xfrm>
              <a:off x="2963342" y="6481233"/>
              <a:ext cx="1029774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14300" indent="-114300" latinLnBrk="0"/>
              <a:r>
                <a:rPr lang="en-US" sz="700" b="1" dirty="0">
                  <a:latin typeface="Arial" panose="020B0604020202020204" pitchFamily="34" charset="0"/>
                  <a:cs typeface="Arial" panose="020B0604020202020204" pitchFamily="34" charset="0"/>
                </a:rPr>
                <a:t>Cluster Server #1</a:t>
              </a:r>
            </a:p>
          </p:txBody>
        </p:sp>
        <p:sp>
          <p:nvSpPr>
            <p:cNvPr id="2099" name="TextBox 2098">
              <a:extLst>
                <a:ext uri="{FF2B5EF4-FFF2-40B4-BE49-F238E27FC236}">
                  <a16:creationId xmlns:a16="http://schemas.microsoft.com/office/drawing/2014/main" id="{4ECA6BD6-2FBC-8A5C-604E-A23B607D00F3}"/>
                </a:ext>
              </a:extLst>
            </p:cNvPr>
            <p:cNvSpPr txBox="1"/>
            <p:nvPr/>
          </p:nvSpPr>
          <p:spPr>
            <a:xfrm>
              <a:off x="4099221" y="6481233"/>
              <a:ext cx="1029774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14300" indent="-114300" latinLnBrk="0"/>
              <a:r>
                <a:rPr lang="en-US" sz="700" b="1" dirty="0">
                  <a:latin typeface="Arial" panose="020B0604020202020204" pitchFamily="34" charset="0"/>
                  <a:cs typeface="Arial" panose="020B0604020202020204" pitchFamily="34" charset="0"/>
                </a:rPr>
                <a:t>Cluster Server #2</a:t>
              </a:r>
            </a:p>
          </p:txBody>
        </p:sp>
        <p:sp>
          <p:nvSpPr>
            <p:cNvPr id="2100" name="TextBox 2099">
              <a:extLst>
                <a:ext uri="{FF2B5EF4-FFF2-40B4-BE49-F238E27FC236}">
                  <a16:creationId xmlns:a16="http://schemas.microsoft.com/office/drawing/2014/main" id="{A41C9B20-F9A4-B0A1-F447-8643616E92CA}"/>
                </a:ext>
              </a:extLst>
            </p:cNvPr>
            <p:cNvSpPr txBox="1"/>
            <p:nvPr/>
          </p:nvSpPr>
          <p:spPr>
            <a:xfrm>
              <a:off x="5022077" y="6480618"/>
              <a:ext cx="1199190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14300" indent="-114300" latinLnBrk="0"/>
              <a:r>
                <a:rPr lang="en-US" sz="700" b="1" dirty="0">
                  <a:latin typeface="Arial" panose="020B0604020202020204" pitchFamily="34" charset="0"/>
                  <a:cs typeface="Arial" panose="020B0604020202020204" pitchFamily="34" charset="0"/>
                </a:rPr>
                <a:t>Docker Registry Server</a:t>
              </a: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DEAD445A-0D49-DC1E-D471-FCCE7DF4743A}"/>
                </a:ext>
              </a:extLst>
            </p:cNvPr>
            <p:cNvSpPr/>
            <p:nvPr/>
          </p:nvSpPr>
          <p:spPr>
            <a:xfrm>
              <a:off x="3417279" y="3793623"/>
              <a:ext cx="3744642" cy="115062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36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/>
              <a:endParaRPr lang="en-US" sz="900" b="1" dirty="0">
                <a:solidFill>
                  <a:srgbClr val="0070C0"/>
                </a:solidFill>
              </a:endParaRP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4782559C-AD99-070F-663D-C5508D4AA63C}"/>
                </a:ext>
              </a:extLst>
            </p:cNvPr>
            <p:cNvSpPr/>
            <p:nvPr/>
          </p:nvSpPr>
          <p:spPr>
            <a:xfrm>
              <a:off x="3417279" y="2891378"/>
              <a:ext cx="3770658" cy="667523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  <a:alpha val="36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/>
              <a:endParaRPr lang="en-US" sz="1000" b="1" dirty="0">
                <a:solidFill>
                  <a:srgbClr val="0070C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E650D4-4B58-FB1C-EB8B-FFA33FFB6244}"/>
                </a:ext>
              </a:extLst>
            </p:cNvPr>
            <p:cNvSpPr/>
            <p:nvPr/>
          </p:nvSpPr>
          <p:spPr>
            <a:xfrm>
              <a:off x="3194761" y="2206533"/>
              <a:ext cx="4171826" cy="335239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2" descr="Kubernetes">
              <a:extLst>
                <a:ext uri="{FF2B5EF4-FFF2-40B4-BE49-F238E27FC236}">
                  <a16:creationId xmlns:a16="http://schemas.microsoft.com/office/drawing/2014/main" id="{5256F91F-30AE-8F88-D0D2-01E047FBA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923" y="2043784"/>
              <a:ext cx="1186067" cy="254857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1754553-086B-8993-1C9F-2A769B71A770}"/>
                </a:ext>
              </a:extLst>
            </p:cNvPr>
            <p:cNvSpPr/>
            <p:nvPr/>
          </p:nvSpPr>
          <p:spPr>
            <a:xfrm>
              <a:off x="3290009" y="2471745"/>
              <a:ext cx="3963040" cy="2599565"/>
            </a:xfrm>
            <a:prstGeom prst="round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975378-CAD2-D9BC-1767-0BCC04A62B9F}"/>
                </a:ext>
              </a:extLst>
            </p:cNvPr>
            <p:cNvSpPr txBox="1"/>
            <p:nvPr/>
          </p:nvSpPr>
          <p:spPr>
            <a:xfrm>
              <a:off x="4675054" y="2261391"/>
              <a:ext cx="1317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Istio Service Mesh</a:t>
              </a:r>
              <a:endPara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DC0576-1EE1-9B59-D07E-2868A3795A6D}"/>
                </a:ext>
              </a:extLst>
            </p:cNvPr>
            <p:cNvSpPr txBox="1"/>
            <p:nvPr/>
          </p:nvSpPr>
          <p:spPr>
            <a:xfrm>
              <a:off x="6515176" y="3393460"/>
              <a:ext cx="78324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plane</a:t>
              </a:r>
              <a:endPara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Picture 12" descr="Digital Marketing Background 1600*1600 transprent Png Free Download -  Angle, Area, Text. - CleanPNG / KissPNG">
              <a:extLst>
                <a:ext uri="{FF2B5EF4-FFF2-40B4-BE49-F238E27FC236}">
                  <a16:creationId xmlns:a16="http://schemas.microsoft.com/office/drawing/2014/main" id="{AEBDEC6D-83BF-5D97-92C0-CC52C8D11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439" y="1297519"/>
              <a:ext cx="355981" cy="35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5417BC-AD87-81A7-038F-D991231AFC8A}"/>
                </a:ext>
              </a:extLst>
            </p:cNvPr>
            <p:cNvSpPr txBox="1"/>
            <p:nvPr/>
          </p:nvSpPr>
          <p:spPr>
            <a:xfrm>
              <a:off x="3663138" y="1618919"/>
              <a:ext cx="81945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Code</a:t>
              </a:r>
            </a:p>
          </p:txBody>
        </p:sp>
        <p:pic>
          <p:nvPicPr>
            <p:cNvPr id="26" name="Picture 14" descr="Runnable Documentation | Articles to help those who use Runnable.com">
              <a:extLst>
                <a:ext uri="{FF2B5EF4-FFF2-40B4-BE49-F238E27FC236}">
                  <a16:creationId xmlns:a16="http://schemas.microsoft.com/office/drawing/2014/main" id="{2F17EAD8-96B4-211A-7A3C-2BED5C838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7345" y="1297519"/>
              <a:ext cx="351257" cy="355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B5D956C-C494-1CAE-1BE5-10522C59F845}"/>
                </a:ext>
              </a:extLst>
            </p:cNvPr>
            <p:cNvSpPr txBox="1"/>
            <p:nvPr/>
          </p:nvSpPr>
          <p:spPr>
            <a:xfrm>
              <a:off x="4849811" y="1618919"/>
              <a:ext cx="7889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Docker File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6ED7F8-E18D-F716-3245-C21B370DA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4016" y="1492874"/>
              <a:ext cx="505585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30C964C-79D7-09EE-576B-B0D320089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88005" y="1292965"/>
              <a:ext cx="892310" cy="469196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AF62394-6FCB-2FE0-65D4-8BEB8A35C2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0768" y="1492874"/>
              <a:ext cx="505585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9DF9369-A34D-47C7-19DC-FE37CB8CC5CA}"/>
                </a:ext>
              </a:extLst>
            </p:cNvPr>
            <p:cNvSpPr/>
            <p:nvPr/>
          </p:nvSpPr>
          <p:spPr>
            <a:xfrm>
              <a:off x="4044296" y="2558174"/>
              <a:ext cx="883584" cy="9061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/>
              <a:endPara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74CD57-6D76-BE7F-F5B6-9C2C54882013}"/>
                </a:ext>
              </a:extLst>
            </p:cNvPr>
            <p:cNvSpPr txBox="1"/>
            <p:nvPr/>
          </p:nvSpPr>
          <p:spPr>
            <a:xfrm>
              <a:off x="4186664" y="2654827"/>
              <a:ext cx="672937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700" b="1" dirty="0"/>
                <a:t>client</a:t>
              </a:r>
              <a:endParaRPr lang="en-US" altLang="ko-KR" sz="7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6AB0974-6E17-44E4-C0A4-720A9F911CF3}"/>
                </a:ext>
              </a:extLst>
            </p:cNvPr>
            <p:cNvSpPr txBox="1"/>
            <p:nvPr/>
          </p:nvSpPr>
          <p:spPr>
            <a:xfrm>
              <a:off x="4153839" y="3077565"/>
              <a:ext cx="727739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Istio-proxy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490C0AE-4EA7-4F4D-B062-58BEA0E3683A}"/>
                </a:ext>
              </a:extLst>
            </p:cNvPr>
            <p:cNvSpPr/>
            <p:nvPr/>
          </p:nvSpPr>
          <p:spPr>
            <a:xfrm>
              <a:off x="5657191" y="2558174"/>
              <a:ext cx="895428" cy="9061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/>
              <a:endPara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B447C03-058D-F518-4CF4-BE4957822492}"/>
                </a:ext>
              </a:extLst>
            </p:cNvPr>
            <p:cNvSpPr txBox="1"/>
            <p:nvPr/>
          </p:nvSpPr>
          <p:spPr>
            <a:xfrm>
              <a:off x="5780447" y="2683065"/>
              <a:ext cx="714958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Service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3D9C3B5-6ABA-3169-BA33-189DA31FD88A}"/>
                </a:ext>
              </a:extLst>
            </p:cNvPr>
            <p:cNvSpPr txBox="1"/>
            <p:nvPr/>
          </p:nvSpPr>
          <p:spPr>
            <a:xfrm>
              <a:off x="5766734" y="3077565"/>
              <a:ext cx="727739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Istio-proxy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43A76F5-1870-AEE0-5529-A58377BC4640}"/>
                </a:ext>
              </a:extLst>
            </p:cNvPr>
            <p:cNvSpPr/>
            <p:nvPr/>
          </p:nvSpPr>
          <p:spPr>
            <a:xfrm>
              <a:off x="4044296" y="3934069"/>
              <a:ext cx="2612945" cy="7921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/>
              <a:endPara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FADFE76E-970B-8521-E269-DE6434E96363}"/>
                </a:ext>
              </a:extLst>
            </p:cNvPr>
            <p:cNvSpPr txBox="1"/>
            <p:nvPr/>
          </p:nvSpPr>
          <p:spPr>
            <a:xfrm>
              <a:off x="6286133" y="4759080"/>
              <a:ext cx="9213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Control plane</a:t>
              </a:r>
              <a:endPara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877F2D1-D160-4FFF-C687-744E4ADE26BF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 flipV="1">
              <a:off x="6137926" y="1757386"/>
              <a:ext cx="11541" cy="925679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0" name="Straight Arrow Connector 2059">
              <a:extLst>
                <a:ext uri="{FF2B5EF4-FFF2-40B4-BE49-F238E27FC236}">
                  <a16:creationId xmlns:a16="http://schemas.microsoft.com/office/drawing/2014/main" id="{BA3CB5A3-5A08-6838-3162-E2C8924A591C}"/>
                </a:ext>
              </a:extLst>
            </p:cNvPr>
            <p:cNvCxnSpPr>
              <a:cxnSpLocks/>
              <a:stCxn id="2131" idx="3"/>
            </p:cNvCxnSpPr>
            <p:nvPr/>
          </p:nvCxnSpPr>
          <p:spPr>
            <a:xfrm>
              <a:off x="7145311" y="3177592"/>
              <a:ext cx="473854" cy="1553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2CE49C5A-7C84-FE9A-A784-F073DD6B5213}"/>
                </a:ext>
              </a:extLst>
            </p:cNvPr>
            <p:cNvSpPr txBox="1"/>
            <p:nvPr/>
          </p:nvSpPr>
          <p:spPr>
            <a:xfrm>
              <a:off x="7619165" y="3025256"/>
              <a:ext cx="441379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700" b="1" dirty="0"/>
                <a:t>External</a:t>
              </a:r>
            </a:p>
            <a:p>
              <a:r>
                <a:rPr lang="en-US" altLang="ko-KR" sz="700" b="1" dirty="0"/>
                <a:t>API</a:t>
              </a:r>
            </a:p>
          </p:txBody>
        </p:sp>
        <p:cxnSp>
          <p:nvCxnSpPr>
            <p:cNvPr id="2066" name="Connector: Elbow 2065">
              <a:extLst>
                <a:ext uri="{FF2B5EF4-FFF2-40B4-BE49-F238E27FC236}">
                  <a16:creationId xmlns:a16="http://schemas.microsoft.com/office/drawing/2014/main" id="{C78CB488-7678-BA84-CD90-FC6CB43CD0EB}"/>
                </a:ext>
              </a:extLst>
            </p:cNvPr>
            <p:cNvCxnSpPr>
              <a:cxnSpLocks/>
              <a:stCxn id="62" idx="0"/>
              <a:endCxn id="54" idx="2"/>
            </p:cNvCxnSpPr>
            <p:nvPr/>
          </p:nvCxnSpPr>
          <p:spPr>
            <a:xfrm rot="16200000" flipV="1">
              <a:off x="4606015" y="3189315"/>
              <a:ext cx="656449" cy="833060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2" name="Connector: Elbow 2071">
              <a:extLst>
                <a:ext uri="{FF2B5EF4-FFF2-40B4-BE49-F238E27FC236}">
                  <a16:creationId xmlns:a16="http://schemas.microsoft.com/office/drawing/2014/main" id="{FC4DE1D0-8680-CF51-BCE3-913673A8509F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5309657" y="3277620"/>
              <a:ext cx="820947" cy="334570"/>
            </a:xfrm>
            <a:prstGeom prst="bentConnector2">
              <a:avLst/>
            </a:prstGeom>
            <a:ln w="1905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84" name="Picture 2083" descr="Logo&#10;&#10;AI-generated content may be incorrect.">
              <a:extLst>
                <a:ext uri="{FF2B5EF4-FFF2-40B4-BE49-F238E27FC236}">
                  <a16:creationId xmlns:a16="http://schemas.microsoft.com/office/drawing/2014/main" id="{4ACD408E-36AB-6524-2012-9B92AD8B1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1079" y="5118732"/>
              <a:ext cx="585015" cy="203585"/>
            </a:xfrm>
            <a:prstGeom prst="rect">
              <a:avLst/>
            </a:prstGeom>
          </p:spPr>
        </p:pic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CC8A4E78-8B61-0E0C-DFF9-8B54AE63E6F1}"/>
                </a:ext>
              </a:extLst>
            </p:cNvPr>
            <p:cNvSpPr txBox="1"/>
            <p:nvPr/>
          </p:nvSpPr>
          <p:spPr>
            <a:xfrm>
              <a:off x="4820265" y="5118197"/>
              <a:ext cx="2488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CNI </a:t>
              </a:r>
              <a:r>
                <a:rPr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(Container Network Interface)</a:t>
              </a:r>
            </a:p>
            <a:p>
              <a:pPr algn="l"/>
              <a:r>
                <a:rPr lang="en-US" altLang="ko-KR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control payload connection with </a:t>
              </a:r>
              <a:r>
                <a:rPr lang="en-US" altLang="ko-KR" sz="7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eBPF</a:t>
              </a:r>
              <a:r>
                <a:rPr lang="en-US" altLang="ko-KR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(L3/L4 layer)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2805275-DD40-B078-26BF-73F20FC498B9}"/>
                </a:ext>
              </a:extLst>
            </p:cNvPr>
            <p:cNvSpPr txBox="1"/>
            <p:nvPr/>
          </p:nvSpPr>
          <p:spPr>
            <a:xfrm>
              <a:off x="4540581" y="4011013"/>
              <a:ext cx="7565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600" b="1" dirty="0"/>
                <a:t>Certificate</a:t>
              </a:r>
            </a:p>
            <a:p>
              <a:r>
                <a:rPr lang="en-US" altLang="ko-KR" sz="600" b="1" dirty="0"/>
                <a:t>Authority</a:t>
              </a:r>
            </a:p>
          </p:txBody>
        </p:sp>
        <p:pic>
          <p:nvPicPr>
            <p:cNvPr id="51" name="Picture 2" descr="Introduction to Original Destination in Envoy">
              <a:extLst>
                <a:ext uri="{FF2B5EF4-FFF2-40B4-BE49-F238E27FC236}">
                  <a16:creationId xmlns:a16="http://schemas.microsoft.com/office/drawing/2014/main" id="{87E9810E-8C29-C9B2-89A5-13F03E4465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6784" y="3250170"/>
              <a:ext cx="388696" cy="130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2558D9-C029-A591-70DA-E8897EF7A412}"/>
                </a:ext>
              </a:extLst>
            </p:cNvPr>
            <p:cNvSpPr txBox="1"/>
            <p:nvPr/>
          </p:nvSpPr>
          <p:spPr>
            <a:xfrm>
              <a:off x="5385329" y="4015617"/>
              <a:ext cx="75657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600" b="1" dirty="0"/>
                <a:t>Authentication</a:t>
              </a:r>
            </a:p>
            <a:p>
              <a:r>
                <a:rPr lang="en-US" altLang="ko-KR" sz="600" b="1" dirty="0"/>
                <a:t>Policies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F58DDD-E0B2-A3E5-C808-573CA14B6455}"/>
                </a:ext>
              </a:extLst>
            </p:cNvPr>
            <p:cNvSpPr txBox="1"/>
            <p:nvPr/>
          </p:nvSpPr>
          <p:spPr>
            <a:xfrm>
              <a:off x="4540581" y="4316095"/>
              <a:ext cx="7565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600" b="1" dirty="0"/>
                <a:t>Network</a:t>
              </a:r>
            </a:p>
            <a:p>
              <a:r>
                <a:rPr lang="en-US" altLang="ko-KR" sz="600" b="1" dirty="0"/>
                <a:t>Configuration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3AA6F8-BDD8-AC14-202B-5A817ECFA9EF}"/>
                </a:ext>
              </a:extLst>
            </p:cNvPr>
            <p:cNvSpPr txBox="1"/>
            <p:nvPr/>
          </p:nvSpPr>
          <p:spPr>
            <a:xfrm>
              <a:off x="5385329" y="4317532"/>
              <a:ext cx="7565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600" b="1" dirty="0"/>
                <a:t>Authorization</a:t>
              </a:r>
            </a:p>
            <a:p>
              <a:r>
                <a:rPr lang="en-US" altLang="ko-KR" sz="600" b="1" dirty="0"/>
                <a:t>Policies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E791E50-E37E-06F2-6DAB-CF75872F0346}"/>
                </a:ext>
              </a:extLst>
            </p:cNvPr>
            <p:cNvSpPr txBox="1"/>
            <p:nvPr/>
          </p:nvSpPr>
          <p:spPr>
            <a:xfrm>
              <a:off x="4078426" y="4196640"/>
              <a:ext cx="397014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0"/>
                </a:rPr>
                <a:t>Istiod</a:t>
              </a:r>
              <a:endParaRPr lang="en-US" sz="11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42" name="Picture 2" descr="Istio_logo&quot; Icon - Download for free – Iconduck">
              <a:extLst>
                <a:ext uri="{FF2B5EF4-FFF2-40B4-BE49-F238E27FC236}">
                  <a16:creationId xmlns:a16="http://schemas.microsoft.com/office/drawing/2014/main" id="{07E88413-B93F-CEA8-6B8F-7F652FCEB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8345" y="3979268"/>
              <a:ext cx="155210" cy="232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1231521-F653-2931-5D96-BA50CAD8ACE0}"/>
                </a:ext>
              </a:extLst>
            </p:cNvPr>
            <p:cNvSpPr txBox="1"/>
            <p:nvPr/>
          </p:nvSpPr>
          <p:spPr>
            <a:xfrm>
              <a:off x="4955495" y="4630631"/>
              <a:ext cx="7565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600" b="1" dirty="0"/>
                <a:t>API server</a:t>
              </a:r>
            </a:p>
            <a:p>
              <a:r>
                <a:rPr lang="en-US" altLang="ko-KR" sz="600" b="1" dirty="0"/>
                <a:t>Configuration</a:t>
              </a:r>
            </a:p>
          </p:txBody>
        </p:sp>
        <p:pic>
          <p:nvPicPr>
            <p:cNvPr id="45" name="Picture 4" descr="YAML Icons - Free SVG &amp; PNG YAML Images - Noun Project">
              <a:extLst>
                <a:ext uri="{FF2B5EF4-FFF2-40B4-BE49-F238E27FC236}">
                  <a16:creationId xmlns:a16="http://schemas.microsoft.com/office/drawing/2014/main" id="{33BF4A37-0A5A-42A6-E882-FC9966C628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138" y="1689858"/>
              <a:ext cx="310525" cy="310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Introduction to Original Destination in Envoy">
              <a:extLst>
                <a:ext uri="{FF2B5EF4-FFF2-40B4-BE49-F238E27FC236}">
                  <a16:creationId xmlns:a16="http://schemas.microsoft.com/office/drawing/2014/main" id="{1A114E27-9B0E-454B-BC56-60A08D1AB5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4272" y="3248784"/>
              <a:ext cx="388696" cy="130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5671DB7-8F35-5FC8-BB40-EB2A4C128903}"/>
                </a:ext>
              </a:extLst>
            </p:cNvPr>
            <p:cNvCxnSpPr>
              <a:cxnSpLocks/>
              <a:stCxn id="54" idx="0"/>
              <a:endCxn id="14" idx="2"/>
            </p:cNvCxnSpPr>
            <p:nvPr/>
          </p:nvCxnSpPr>
          <p:spPr>
            <a:xfrm flipV="1">
              <a:off x="4517709" y="2854882"/>
              <a:ext cx="5424" cy="222683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0" name="Straight Arrow Connector 2049">
              <a:extLst>
                <a:ext uri="{FF2B5EF4-FFF2-40B4-BE49-F238E27FC236}">
                  <a16:creationId xmlns:a16="http://schemas.microsoft.com/office/drawing/2014/main" id="{C6692600-A183-66BA-0447-4EC093764299}"/>
                </a:ext>
              </a:extLst>
            </p:cNvPr>
            <p:cNvCxnSpPr>
              <a:cxnSpLocks/>
              <a:stCxn id="57" idx="0"/>
              <a:endCxn id="56" idx="2"/>
            </p:cNvCxnSpPr>
            <p:nvPr/>
          </p:nvCxnSpPr>
          <p:spPr>
            <a:xfrm flipV="1">
              <a:off x="6130604" y="2867731"/>
              <a:ext cx="7322" cy="209834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4C7A10A4-EB57-FCEB-9E50-277E9B6DFB1B}"/>
                </a:ext>
              </a:extLst>
            </p:cNvPr>
            <p:cNvSpPr txBox="1"/>
            <p:nvPr/>
          </p:nvSpPr>
          <p:spPr>
            <a:xfrm>
              <a:off x="6137926" y="1947487"/>
              <a:ext cx="5933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deploy</a:t>
              </a:r>
            </a:p>
          </p:txBody>
        </p:sp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81E353F1-5C54-60CA-EC97-86619AE4A802}"/>
                </a:ext>
              </a:extLst>
            </p:cNvPr>
            <p:cNvSpPr txBox="1"/>
            <p:nvPr/>
          </p:nvSpPr>
          <p:spPr>
            <a:xfrm>
              <a:off x="2671819" y="2900593"/>
              <a:ext cx="4618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600" b="1" dirty="0"/>
                <a:t>JWT+TLS</a:t>
              </a:r>
            </a:p>
            <a:p>
              <a:r>
                <a:rPr lang="en-US" altLang="ko-KR" sz="600" b="1" dirty="0"/>
                <a:t>mTLS</a:t>
              </a:r>
            </a:p>
          </p:txBody>
        </p:sp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23DE1072-4F89-5880-E6EA-B63297DB005B}"/>
                </a:ext>
              </a:extLst>
            </p:cNvPr>
            <p:cNvSpPr txBox="1"/>
            <p:nvPr/>
          </p:nvSpPr>
          <p:spPr>
            <a:xfrm>
              <a:off x="4874355" y="3169182"/>
              <a:ext cx="8585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HTTP, gRPC, TCP</a:t>
              </a:r>
            </a:p>
          </p:txBody>
        </p: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3554275B-4040-B724-33AA-690F0167145F}"/>
                </a:ext>
              </a:extLst>
            </p:cNvPr>
            <p:cNvSpPr txBox="1"/>
            <p:nvPr/>
          </p:nvSpPr>
          <p:spPr>
            <a:xfrm>
              <a:off x="3445284" y="3077564"/>
              <a:ext cx="441286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700" b="1" dirty="0"/>
                <a:t>Ingress</a:t>
              </a:r>
            </a:p>
          </p:txBody>
        </p:sp>
        <p:cxnSp>
          <p:nvCxnSpPr>
            <p:cNvPr id="2089" name="Straight Arrow Connector 2088">
              <a:extLst>
                <a:ext uri="{FF2B5EF4-FFF2-40B4-BE49-F238E27FC236}">
                  <a16:creationId xmlns:a16="http://schemas.microsoft.com/office/drawing/2014/main" id="{195E1ED2-777A-A2F5-FDD4-FD31AE106D9B}"/>
                </a:ext>
              </a:extLst>
            </p:cNvPr>
            <p:cNvCxnSpPr>
              <a:cxnSpLocks/>
              <a:stCxn id="54" idx="3"/>
              <a:endCxn id="57" idx="1"/>
            </p:cNvCxnSpPr>
            <p:nvPr/>
          </p:nvCxnSpPr>
          <p:spPr>
            <a:xfrm>
              <a:off x="4881578" y="3177593"/>
              <a:ext cx="885156" cy="0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headEnd type="triangle" w="sm" len="med"/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15" name="Straight Arrow Connector 2114">
              <a:extLst>
                <a:ext uri="{FF2B5EF4-FFF2-40B4-BE49-F238E27FC236}">
                  <a16:creationId xmlns:a16="http://schemas.microsoft.com/office/drawing/2014/main" id="{4B5B1B3B-011F-E01E-AFA8-ACE85B0629F9}"/>
                </a:ext>
              </a:extLst>
            </p:cNvPr>
            <p:cNvCxnSpPr>
              <a:cxnSpLocks/>
            </p:cNvCxnSpPr>
            <p:nvPr/>
          </p:nvCxnSpPr>
          <p:spPr>
            <a:xfrm>
              <a:off x="3896884" y="3187688"/>
              <a:ext cx="267269" cy="1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headEnd type="none" w="sm" len="med"/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122" name="Group 2121">
              <a:extLst>
                <a:ext uri="{FF2B5EF4-FFF2-40B4-BE49-F238E27FC236}">
                  <a16:creationId xmlns:a16="http://schemas.microsoft.com/office/drawing/2014/main" id="{018EF8EA-3B29-91C1-0217-9877F7DB91CD}"/>
                </a:ext>
              </a:extLst>
            </p:cNvPr>
            <p:cNvGrpSpPr/>
            <p:nvPr/>
          </p:nvGrpSpPr>
          <p:grpSpPr>
            <a:xfrm>
              <a:off x="3842954" y="3017197"/>
              <a:ext cx="291404" cy="205250"/>
              <a:chOff x="1390976" y="2595782"/>
              <a:chExt cx="291404" cy="205250"/>
            </a:xfrm>
          </p:grpSpPr>
          <p:sp>
            <p:nvSpPr>
              <p:cNvPr id="2120" name="TextBox 2119">
                <a:extLst>
                  <a:ext uri="{FF2B5EF4-FFF2-40B4-BE49-F238E27FC236}">
                    <a16:creationId xmlns:a16="http://schemas.microsoft.com/office/drawing/2014/main" id="{6D740F01-7A27-3807-C906-05E55FA98DB4}"/>
                  </a:ext>
                </a:extLst>
              </p:cNvPr>
              <p:cNvSpPr txBox="1"/>
              <p:nvPr/>
            </p:nvSpPr>
            <p:spPr>
              <a:xfrm>
                <a:off x="1390976" y="2631755"/>
                <a:ext cx="291404" cy="16927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altLang="ko-KR" sz="500" b="1" dirty="0"/>
                  <a:t>mTLS </a:t>
                </a:r>
              </a:p>
            </p:txBody>
          </p:sp>
          <p:pic>
            <p:nvPicPr>
              <p:cNvPr id="2121" name="Graphic 2120">
                <a:extLst>
                  <a:ext uri="{FF2B5EF4-FFF2-40B4-BE49-F238E27FC236}">
                    <a16:creationId xmlns:a16="http://schemas.microsoft.com/office/drawing/2014/main" id="{442335AB-050D-10F2-9D55-A459044DC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488505" y="2595782"/>
                <a:ext cx="75413" cy="75413"/>
              </a:xfrm>
              <a:prstGeom prst="rect">
                <a:avLst/>
              </a:prstGeom>
            </p:spPr>
          </p:pic>
        </p:grpSp>
        <p:grpSp>
          <p:nvGrpSpPr>
            <p:cNvPr id="2123" name="Group 2122">
              <a:extLst>
                <a:ext uri="{FF2B5EF4-FFF2-40B4-BE49-F238E27FC236}">
                  <a16:creationId xmlns:a16="http://schemas.microsoft.com/office/drawing/2014/main" id="{4F969B1F-A688-2206-DF65-6B1BA1FB9118}"/>
                </a:ext>
              </a:extLst>
            </p:cNvPr>
            <p:cNvGrpSpPr/>
            <p:nvPr/>
          </p:nvGrpSpPr>
          <p:grpSpPr>
            <a:xfrm>
              <a:off x="5168408" y="2992984"/>
              <a:ext cx="291404" cy="205250"/>
              <a:chOff x="1390976" y="2595782"/>
              <a:chExt cx="291404" cy="205250"/>
            </a:xfrm>
          </p:grpSpPr>
          <p:sp>
            <p:nvSpPr>
              <p:cNvPr id="2124" name="TextBox 2123">
                <a:extLst>
                  <a:ext uri="{FF2B5EF4-FFF2-40B4-BE49-F238E27FC236}">
                    <a16:creationId xmlns:a16="http://schemas.microsoft.com/office/drawing/2014/main" id="{F1F8AA43-64AB-7349-1B9A-A7C091A32016}"/>
                  </a:ext>
                </a:extLst>
              </p:cNvPr>
              <p:cNvSpPr txBox="1"/>
              <p:nvPr/>
            </p:nvSpPr>
            <p:spPr>
              <a:xfrm>
                <a:off x="1390976" y="2631755"/>
                <a:ext cx="291404" cy="16927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altLang="ko-KR" sz="500" b="1" dirty="0"/>
                  <a:t>mTLS </a:t>
                </a:r>
              </a:p>
            </p:txBody>
          </p:sp>
          <p:pic>
            <p:nvPicPr>
              <p:cNvPr id="2125" name="Graphic 2124">
                <a:extLst>
                  <a:ext uri="{FF2B5EF4-FFF2-40B4-BE49-F238E27FC236}">
                    <a16:creationId xmlns:a16="http://schemas.microsoft.com/office/drawing/2014/main" id="{C776BED0-3DAF-974B-EA9B-6F053CCB3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488505" y="2595782"/>
                <a:ext cx="75413" cy="75413"/>
              </a:xfrm>
              <a:prstGeom prst="rect">
                <a:avLst/>
              </a:prstGeom>
            </p:spPr>
          </p:pic>
        </p:grpSp>
        <p:grpSp>
          <p:nvGrpSpPr>
            <p:cNvPr id="2127" name="Group 2126">
              <a:extLst>
                <a:ext uri="{FF2B5EF4-FFF2-40B4-BE49-F238E27FC236}">
                  <a16:creationId xmlns:a16="http://schemas.microsoft.com/office/drawing/2014/main" id="{8A964F87-1938-0FC8-B029-2F1C59D6EB33}"/>
                </a:ext>
              </a:extLst>
            </p:cNvPr>
            <p:cNvGrpSpPr/>
            <p:nvPr/>
          </p:nvGrpSpPr>
          <p:grpSpPr>
            <a:xfrm>
              <a:off x="6524917" y="2996389"/>
              <a:ext cx="291404" cy="205250"/>
              <a:chOff x="1390976" y="2595782"/>
              <a:chExt cx="291404" cy="205250"/>
            </a:xfrm>
          </p:grpSpPr>
          <p:sp>
            <p:nvSpPr>
              <p:cNvPr id="2128" name="TextBox 2127">
                <a:extLst>
                  <a:ext uri="{FF2B5EF4-FFF2-40B4-BE49-F238E27FC236}">
                    <a16:creationId xmlns:a16="http://schemas.microsoft.com/office/drawing/2014/main" id="{864FB9EC-E033-D3C1-9AEF-28A73FC5333B}"/>
                  </a:ext>
                </a:extLst>
              </p:cNvPr>
              <p:cNvSpPr txBox="1"/>
              <p:nvPr/>
            </p:nvSpPr>
            <p:spPr>
              <a:xfrm>
                <a:off x="1390976" y="2631755"/>
                <a:ext cx="291404" cy="16927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altLang="ko-KR" sz="500" b="1" dirty="0"/>
                  <a:t>mTLS </a:t>
                </a:r>
              </a:p>
            </p:txBody>
          </p:sp>
          <p:pic>
            <p:nvPicPr>
              <p:cNvPr id="2129" name="Graphic 2128">
                <a:extLst>
                  <a:ext uri="{FF2B5EF4-FFF2-40B4-BE49-F238E27FC236}">
                    <a16:creationId xmlns:a16="http://schemas.microsoft.com/office/drawing/2014/main" id="{405C1765-F0D1-D26D-8F57-E9AAB293E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488505" y="2595782"/>
                <a:ext cx="75413" cy="75413"/>
              </a:xfrm>
              <a:prstGeom prst="rect">
                <a:avLst/>
              </a:prstGeom>
            </p:spPr>
          </p:pic>
        </p:grpSp>
        <p:sp>
          <p:nvSpPr>
            <p:cNvPr id="2131" name="TextBox 2130">
              <a:extLst>
                <a:ext uri="{FF2B5EF4-FFF2-40B4-BE49-F238E27FC236}">
                  <a16:creationId xmlns:a16="http://schemas.microsoft.com/office/drawing/2014/main" id="{8A14D109-68CA-A3B7-D29B-FDBFBB0E5686}"/>
                </a:ext>
              </a:extLst>
            </p:cNvPr>
            <p:cNvSpPr txBox="1"/>
            <p:nvPr/>
          </p:nvSpPr>
          <p:spPr>
            <a:xfrm>
              <a:off x="6788618" y="3077564"/>
              <a:ext cx="356693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700" b="1" dirty="0"/>
                <a:t>Egress</a:t>
              </a:r>
            </a:p>
          </p:txBody>
        </p:sp>
        <p:cxnSp>
          <p:nvCxnSpPr>
            <p:cNvPr id="2138" name="Straight Arrow Connector 2137">
              <a:extLst>
                <a:ext uri="{FF2B5EF4-FFF2-40B4-BE49-F238E27FC236}">
                  <a16:creationId xmlns:a16="http://schemas.microsoft.com/office/drawing/2014/main" id="{DFCBF2BC-09B7-1406-4096-2C66BC283FF3}"/>
                </a:ext>
              </a:extLst>
            </p:cNvPr>
            <p:cNvCxnSpPr>
              <a:cxnSpLocks/>
              <a:stCxn id="57" idx="3"/>
              <a:endCxn id="2131" idx="1"/>
            </p:cNvCxnSpPr>
            <p:nvPr/>
          </p:nvCxnSpPr>
          <p:spPr>
            <a:xfrm flipV="1">
              <a:off x="6494473" y="3177592"/>
              <a:ext cx="294145" cy="1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headEnd type="none" w="sm" len="med"/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51" name="TextBox 2150">
              <a:extLst>
                <a:ext uri="{FF2B5EF4-FFF2-40B4-BE49-F238E27FC236}">
                  <a16:creationId xmlns:a16="http://schemas.microsoft.com/office/drawing/2014/main" id="{3FB92902-6B22-534C-4280-9B451BF4E36D}"/>
                </a:ext>
              </a:extLst>
            </p:cNvPr>
            <p:cNvSpPr txBox="1"/>
            <p:nvPr/>
          </p:nvSpPr>
          <p:spPr>
            <a:xfrm>
              <a:off x="2739783" y="5322128"/>
              <a:ext cx="325918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700" b="1" dirty="0"/>
                <a:t>API</a:t>
              </a:r>
            </a:p>
            <a:p>
              <a:r>
                <a:rPr lang="en-US" altLang="ko-KR" sz="700" b="1" dirty="0"/>
                <a:t>Calls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25584F2B-2634-49FB-71EC-BF1ED9A18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33726" y="2860447"/>
              <a:ext cx="75413" cy="7541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06B36C-7466-216E-3833-E7F2EA78E1FD}"/>
                </a:ext>
              </a:extLst>
            </p:cNvPr>
            <p:cNvSpPr txBox="1"/>
            <p:nvPr/>
          </p:nvSpPr>
          <p:spPr>
            <a:xfrm>
              <a:off x="7213802" y="2930762"/>
              <a:ext cx="4618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600" b="1" dirty="0"/>
                <a:t>JWT+TLS</a:t>
              </a:r>
            </a:p>
            <a:p>
              <a:r>
                <a:rPr lang="en-US" altLang="ko-KR" sz="600" b="1" dirty="0"/>
                <a:t>mTLS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0125B997-4123-5029-5AB8-8F3EF604D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75709" y="2890616"/>
              <a:ext cx="75413" cy="75413"/>
            </a:xfrm>
            <a:prstGeom prst="rect">
              <a:avLst/>
            </a:prstGeom>
          </p:spPr>
        </p:pic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6E5E1C83-2934-54F9-16E2-B2BB6B3DC74D}"/>
                </a:ext>
              </a:extLst>
            </p:cNvPr>
            <p:cNvCxnSpPr>
              <a:cxnSpLocks/>
              <a:endCxn id="2082" idx="2"/>
            </p:cNvCxnSpPr>
            <p:nvPr/>
          </p:nvCxnSpPr>
          <p:spPr>
            <a:xfrm rot="10800000">
              <a:off x="3665927" y="3277619"/>
              <a:ext cx="847660" cy="327108"/>
            </a:xfrm>
            <a:prstGeom prst="bentConnector2">
              <a:avLst/>
            </a:prstGeom>
            <a:ln w="1905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FB652829-4762-2CA8-8BF0-EBF971F272D7}"/>
                </a:ext>
              </a:extLst>
            </p:cNvPr>
            <p:cNvCxnSpPr>
              <a:cxnSpLocks/>
              <a:endCxn id="2131" idx="2"/>
            </p:cNvCxnSpPr>
            <p:nvPr/>
          </p:nvCxnSpPr>
          <p:spPr>
            <a:xfrm flipV="1">
              <a:off x="6137926" y="3277619"/>
              <a:ext cx="829039" cy="338015"/>
            </a:xfrm>
            <a:prstGeom prst="bentConnector2">
              <a:avLst/>
            </a:prstGeom>
            <a:ln w="1905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789C1F6-49E4-D5EB-05A1-E9E7D356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33453" y="3205965"/>
              <a:ext cx="184494" cy="18449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79D927F-FC69-8644-136A-6427DA825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24200" y="3205965"/>
              <a:ext cx="184494" cy="18449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CD4CFDB-3A40-B411-8AAC-CE5346A90C37}"/>
                </a:ext>
              </a:extLst>
            </p:cNvPr>
            <p:cNvSpPr txBox="1"/>
            <p:nvPr/>
          </p:nvSpPr>
          <p:spPr>
            <a:xfrm>
              <a:off x="5259030" y="3650650"/>
              <a:ext cx="150966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Control Plane Interface Traffic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EF98C4C-8C99-0A8E-C6C1-944832B12AAA}"/>
                </a:ext>
              </a:extLst>
            </p:cNvPr>
            <p:cNvSpPr/>
            <p:nvPr/>
          </p:nvSpPr>
          <p:spPr>
            <a:xfrm>
              <a:off x="1410137" y="2206533"/>
              <a:ext cx="1265800" cy="189839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CD28FA9-CDD4-B5E8-6704-420BE4D5F73E}"/>
                </a:ext>
              </a:extLst>
            </p:cNvPr>
            <p:cNvSpPr/>
            <p:nvPr/>
          </p:nvSpPr>
          <p:spPr>
            <a:xfrm>
              <a:off x="1613912" y="2539930"/>
              <a:ext cx="883584" cy="9061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/>
              <a:endPara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E0DD610-FA38-3EEA-897E-FBBCEB6AE3D9}"/>
                </a:ext>
              </a:extLst>
            </p:cNvPr>
            <p:cNvSpPr txBox="1"/>
            <p:nvPr/>
          </p:nvSpPr>
          <p:spPr>
            <a:xfrm>
              <a:off x="1756280" y="2636583"/>
              <a:ext cx="672937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700" b="1" dirty="0"/>
                <a:t>client</a:t>
              </a:r>
              <a:endParaRPr lang="en-US" altLang="ko-KR" sz="7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83491B1-D14A-4C3A-A4B5-25D957F37838}"/>
                </a:ext>
              </a:extLst>
            </p:cNvPr>
            <p:cNvSpPr txBox="1"/>
            <p:nvPr/>
          </p:nvSpPr>
          <p:spPr>
            <a:xfrm>
              <a:off x="1723455" y="3059321"/>
              <a:ext cx="727739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Istio-proxy</a:t>
              </a:r>
            </a:p>
          </p:txBody>
        </p:sp>
        <p:pic>
          <p:nvPicPr>
            <p:cNvPr id="60" name="Picture 2" descr="Introduction to Original Destination in Envoy">
              <a:extLst>
                <a:ext uri="{FF2B5EF4-FFF2-40B4-BE49-F238E27FC236}">
                  <a16:creationId xmlns:a16="http://schemas.microsoft.com/office/drawing/2014/main" id="{D5EDF0A8-705C-6BD5-8937-7FC0107450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6400" y="3231926"/>
              <a:ext cx="388696" cy="130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49" name="Straight Arrow Connector 2048">
              <a:extLst>
                <a:ext uri="{FF2B5EF4-FFF2-40B4-BE49-F238E27FC236}">
                  <a16:creationId xmlns:a16="http://schemas.microsoft.com/office/drawing/2014/main" id="{C9CD15FB-6BD0-8795-63CB-D005C318C238}"/>
                </a:ext>
              </a:extLst>
            </p:cNvPr>
            <p:cNvCxnSpPr>
              <a:cxnSpLocks/>
              <a:stCxn id="50" idx="0"/>
              <a:endCxn id="48" idx="2"/>
            </p:cNvCxnSpPr>
            <p:nvPr/>
          </p:nvCxnSpPr>
          <p:spPr>
            <a:xfrm flipV="1">
              <a:off x="2087325" y="2836638"/>
              <a:ext cx="5424" cy="222683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55" name="Picture 2" descr="Kubernetes">
              <a:extLst>
                <a:ext uri="{FF2B5EF4-FFF2-40B4-BE49-F238E27FC236}">
                  <a16:creationId xmlns:a16="http://schemas.microsoft.com/office/drawing/2014/main" id="{ABCD61BB-D3AB-7F26-D4AF-B32484BD40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2670" y="2077938"/>
              <a:ext cx="1186067" cy="254857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2110" name="Straight Arrow Connector 2109">
              <a:extLst>
                <a:ext uri="{FF2B5EF4-FFF2-40B4-BE49-F238E27FC236}">
                  <a16:creationId xmlns:a16="http://schemas.microsoft.com/office/drawing/2014/main" id="{72A91EB4-C410-4FE0-CF96-C8ABF3269738}"/>
                </a:ext>
              </a:extLst>
            </p:cNvPr>
            <p:cNvCxnSpPr>
              <a:cxnSpLocks/>
              <a:stCxn id="50" idx="3"/>
            </p:cNvCxnSpPr>
            <p:nvPr/>
          </p:nvCxnSpPr>
          <p:spPr>
            <a:xfrm flipV="1">
              <a:off x="2451194" y="3154634"/>
              <a:ext cx="997593" cy="4715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9A1E3E0-E7A6-70E7-0E88-E306F9FCC5F7}"/>
                </a:ext>
              </a:extLst>
            </p:cNvPr>
            <p:cNvSpPr/>
            <p:nvPr/>
          </p:nvSpPr>
          <p:spPr>
            <a:xfrm>
              <a:off x="3433453" y="1180133"/>
              <a:ext cx="3445533" cy="629507"/>
            </a:xfrm>
            <a:prstGeom prst="roundRect">
              <a:avLst/>
            </a:prstGeom>
            <a:solidFill>
              <a:schemeClr val="bg1">
                <a:lumMod val="85000"/>
                <a:alpha val="36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/>
              <a:endParaRPr lang="en-US" sz="1000" b="1" dirty="0">
                <a:solidFill>
                  <a:srgbClr val="0070C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E1C981-A9B4-207A-B948-BCD6EEA620AC}"/>
                </a:ext>
              </a:extLst>
            </p:cNvPr>
            <p:cNvSpPr txBox="1"/>
            <p:nvPr/>
          </p:nvSpPr>
          <p:spPr>
            <a:xfrm>
              <a:off x="4258258" y="1040597"/>
              <a:ext cx="1780121" cy="2308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 Development </a:t>
              </a:r>
              <a:r>
                <a:rPr lang="en-US" altLang="ko-KR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processes</a:t>
              </a:r>
              <a:endPara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90" name="Picture 56" descr="Server - Free technology icons">
              <a:extLst>
                <a:ext uri="{FF2B5EF4-FFF2-40B4-BE49-F238E27FC236}">
                  <a16:creationId xmlns:a16="http://schemas.microsoft.com/office/drawing/2014/main" id="{04B64B55-ECCF-51E3-B720-F8266AC6C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9020" y="5921012"/>
              <a:ext cx="578419" cy="556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1" name="Picture 56" descr="Server - Free technology icons">
              <a:extLst>
                <a:ext uri="{FF2B5EF4-FFF2-40B4-BE49-F238E27FC236}">
                  <a16:creationId xmlns:a16="http://schemas.microsoft.com/office/drawing/2014/main" id="{19F57EF2-1E91-F3F1-34AE-2A6AC7AC92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0950" y="5921012"/>
              <a:ext cx="578419" cy="556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4" name="Picture 56" descr="Server - Free technology icons">
              <a:extLst>
                <a:ext uri="{FF2B5EF4-FFF2-40B4-BE49-F238E27FC236}">
                  <a16:creationId xmlns:a16="http://schemas.microsoft.com/office/drawing/2014/main" id="{C9AA4A50-37F7-22A4-4186-435E71BD3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2971" y="5921012"/>
              <a:ext cx="578419" cy="556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Rectangle 2101">
              <a:extLst>
                <a:ext uri="{FF2B5EF4-FFF2-40B4-BE49-F238E27FC236}">
                  <a16:creationId xmlns:a16="http://schemas.microsoft.com/office/drawing/2014/main" id="{D244D137-1C80-241E-BF37-9CC0BCE51640}"/>
                </a:ext>
              </a:extLst>
            </p:cNvPr>
            <p:cNvSpPr/>
            <p:nvPr/>
          </p:nvSpPr>
          <p:spPr>
            <a:xfrm>
              <a:off x="1626768" y="3595591"/>
              <a:ext cx="870728" cy="3960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/>
              <a:endPara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03" name="Picture 2" descr="Istio_logo&quot; Icon - Download for free – Iconduck">
              <a:extLst>
                <a:ext uri="{FF2B5EF4-FFF2-40B4-BE49-F238E27FC236}">
                  <a16:creationId xmlns:a16="http://schemas.microsoft.com/office/drawing/2014/main" id="{7A336ECF-19B5-AD18-E7FF-CE05B05C2F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2484" y="3612190"/>
              <a:ext cx="189128" cy="232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4" name="TextBox 2103">
              <a:extLst>
                <a:ext uri="{FF2B5EF4-FFF2-40B4-BE49-F238E27FC236}">
                  <a16:creationId xmlns:a16="http://schemas.microsoft.com/office/drawing/2014/main" id="{88C1BEC3-5098-4C3D-050E-A3987F47B336}"/>
                </a:ext>
              </a:extLst>
            </p:cNvPr>
            <p:cNvSpPr txBox="1"/>
            <p:nvPr/>
          </p:nvSpPr>
          <p:spPr>
            <a:xfrm>
              <a:off x="1891910" y="3851096"/>
              <a:ext cx="397014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0"/>
                </a:rPr>
                <a:t>Istiod</a:t>
              </a:r>
              <a:endParaRPr lang="en-US" sz="11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108" name="Rectangle: Rounded Corners 2107">
              <a:extLst>
                <a:ext uri="{FF2B5EF4-FFF2-40B4-BE49-F238E27FC236}">
                  <a16:creationId xmlns:a16="http://schemas.microsoft.com/office/drawing/2014/main" id="{3FF613DE-4E6E-AEE6-9674-1538E5BE2E39}"/>
                </a:ext>
              </a:extLst>
            </p:cNvPr>
            <p:cNvSpPr/>
            <p:nvPr/>
          </p:nvSpPr>
          <p:spPr>
            <a:xfrm>
              <a:off x="1352811" y="5706550"/>
              <a:ext cx="6601215" cy="210245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atinLnBrk="0"/>
              <a:r>
                <a:rPr lang="en-US" sz="900" b="1" dirty="0">
                  <a:solidFill>
                    <a:schemeClr val="tx1"/>
                  </a:solidFill>
                </a:rPr>
                <a:t>Lab Testing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59ABD29-0398-48BC-E8B9-1BA5CF468D7B}"/>
                </a:ext>
              </a:extLst>
            </p:cNvPr>
            <p:cNvSpPr/>
            <p:nvPr/>
          </p:nvSpPr>
          <p:spPr>
            <a:xfrm>
              <a:off x="1533837" y="4273585"/>
              <a:ext cx="1034472" cy="523344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950A20-A444-D1F3-3FB6-7F5A1498B794}"/>
                </a:ext>
              </a:extLst>
            </p:cNvPr>
            <p:cNvSpPr txBox="1"/>
            <p:nvPr/>
          </p:nvSpPr>
          <p:spPr>
            <a:xfrm>
              <a:off x="1650534" y="4333503"/>
              <a:ext cx="82319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OAuth Server</a:t>
              </a:r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0C9A8375-B15D-C821-7F64-DD2385FB4CBC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2568309" y="3327400"/>
              <a:ext cx="1053731" cy="1207857"/>
            </a:xfrm>
            <a:prstGeom prst="bentConnector2">
              <a:avLst/>
            </a:prstGeom>
            <a:ln w="19050">
              <a:solidFill>
                <a:schemeClr val="tx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E2185D-65D7-E2ED-09BC-9205399DD77F}"/>
                </a:ext>
              </a:extLst>
            </p:cNvPr>
            <p:cNvSpPr txBox="1"/>
            <p:nvPr/>
          </p:nvSpPr>
          <p:spPr>
            <a:xfrm>
              <a:off x="2579059" y="4534970"/>
              <a:ext cx="57970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OAuth 2.0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B7C249-78CF-8B75-45DC-DB42C2E5A611}"/>
                </a:ext>
              </a:extLst>
            </p:cNvPr>
            <p:cNvSpPr txBox="1"/>
            <p:nvPr/>
          </p:nvSpPr>
          <p:spPr>
            <a:xfrm>
              <a:off x="2641248" y="4368823"/>
              <a:ext cx="461846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600" b="1" dirty="0"/>
                <a:t> JWKS</a:t>
              </a:r>
            </a:p>
          </p:txBody>
        </p:sp>
        <p:sp>
          <p:nvSpPr>
            <p:cNvPr id="2052" name="Rectangle 2051">
              <a:extLst>
                <a:ext uri="{FF2B5EF4-FFF2-40B4-BE49-F238E27FC236}">
                  <a16:creationId xmlns:a16="http://schemas.microsoft.com/office/drawing/2014/main" id="{D2B2F485-8F4C-8AF4-119C-BF8B58F34A5A}"/>
                </a:ext>
              </a:extLst>
            </p:cNvPr>
            <p:cNvSpPr/>
            <p:nvPr/>
          </p:nvSpPr>
          <p:spPr>
            <a:xfrm>
              <a:off x="1466906" y="5023289"/>
              <a:ext cx="1265800" cy="56232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53" name="Rectangle 2052">
              <a:extLst>
                <a:ext uri="{FF2B5EF4-FFF2-40B4-BE49-F238E27FC236}">
                  <a16:creationId xmlns:a16="http://schemas.microsoft.com/office/drawing/2014/main" id="{9D468C94-D496-4E2C-6889-27FD514D28FD}"/>
                </a:ext>
              </a:extLst>
            </p:cNvPr>
            <p:cNvSpPr/>
            <p:nvPr/>
          </p:nvSpPr>
          <p:spPr>
            <a:xfrm>
              <a:off x="1613912" y="5129525"/>
              <a:ext cx="870728" cy="3960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/>
              <a:endPara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10BCE421-DF04-EF19-672B-D9B51B7A8F8C}"/>
                </a:ext>
              </a:extLst>
            </p:cNvPr>
            <p:cNvSpPr txBox="1"/>
            <p:nvPr/>
          </p:nvSpPr>
          <p:spPr>
            <a:xfrm>
              <a:off x="1696531" y="5173668"/>
              <a:ext cx="67293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700" b="1" dirty="0"/>
                <a:t>External</a:t>
              </a:r>
            </a:p>
            <a:p>
              <a:r>
                <a:rPr lang="en-US" sz="700" b="1" dirty="0"/>
                <a:t>client</a:t>
              </a:r>
              <a:endParaRPr lang="en-US" altLang="ko-KR" sz="700" b="1" dirty="0"/>
            </a:p>
          </p:txBody>
        </p:sp>
        <p:sp>
          <p:nvSpPr>
            <p:cNvPr id="2065" name="TextBox 2064">
              <a:extLst>
                <a:ext uri="{FF2B5EF4-FFF2-40B4-BE49-F238E27FC236}">
                  <a16:creationId xmlns:a16="http://schemas.microsoft.com/office/drawing/2014/main" id="{245286C1-6B3D-DC0F-F9D6-46576CD5490A}"/>
                </a:ext>
              </a:extLst>
            </p:cNvPr>
            <p:cNvSpPr txBox="1"/>
            <p:nvPr/>
          </p:nvSpPr>
          <p:spPr>
            <a:xfrm>
              <a:off x="1955402" y="4851912"/>
              <a:ext cx="461846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600" b="1" dirty="0"/>
                <a:t>JWT</a:t>
              </a:r>
            </a:p>
          </p:txBody>
        </p:sp>
        <p:cxnSp>
          <p:nvCxnSpPr>
            <p:cNvPr id="2070" name="Connector: Elbow 2069">
              <a:extLst>
                <a:ext uri="{FF2B5EF4-FFF2-40B4-BE49-F238E27FC236}">
                  <a16:creationId xmlns:a16="http://schemas.microsoft.com/office/drawing/2014/main" id="{62025346-0C60-69D2-5422-B3E720015BDD}"/>
                </a:ext>
              </a:extLst>
            </p:cNvPr>
            <p:cNvCxnSpPr>
              <a:cxnSpLocks/>
              <a:stCxn id="2053" idx="3"/>
              <a:endCxn id="61" idx="1"/>
            </p:cNvCxnSpPr>
            <p:nvPr/>
          </p:nvCxnSpPr>
          <p:spPr>
            <a:xfrm flipV="1">
              <a:off x="2484640" y="3225140"/>
              <a:ext cx="932639" cy="2102417"/>
            </a:xfrm>
            <a:prstGeom prst="bentConnector3">
              <a:avLst>
                <a:gd name="adj1" fmla="val 65445"/>
              </a:avLst>
            </a:prstGeom>
            <a:ln w="19050">
              <a:solidFill>
                <a:schemeClr val="accent3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75" name="TextBox 2074">
              <a:extLst>
                <a:ext uri="{FF2B5EF4-FFF2-40B4-BE49-F238E27FC236}">
                  <a16:creationId xmlns:a16="http://schemas.microsoft.com/office/drawing/2014/main" id="{63820FD0-3FFE-146C-EA58-079594678D80}"/>
                </a:ext>
              </a:extLst>
            </p:cNvPr>
            <p:cNvSpPr txBox="1"/>
            <p:nvPr/>
          </p:nvSpPr>
          <p:spPr>
            <a:xfrm>
              <a:off x="2678216" y="5160862"/>
              <a:ext cx="461846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600" b="1" dirty="0"/>
                <a:t>JWT</a:t>
              </a:r>
            </a:p>
          </p:txBody>
        </p:sp>
        <p:pic>
          <p:nvPicPr>
            <p:cNvPr id="2076" name="Graphic 2075">
              <a:extLst>
                <a:ext uri="{FF2B5EF4-FFF2-40B4-BE49-F238E27FC236}">
                  <a16:creationId xmlns:a16="http://schemas.microsoft.com/office/drawing/2014/main" id="{1C2279D5-70D8-8152-DB93-4D21DB0F8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40123" y="5120716"/>
              <a:ext cx="75413" cy="75413"/>
            </a:xfrm>
            <a:prstGeom prst="rect">
              <a:avLst/>
            </a:prstGeom>
          </p:spPr>
        </p:pic>
        <p:pic>
          <p:nvPicPr>
            <p:cNvPr id="2078" name="Picture 2" descr="Brand Guidelines – eBPF">
              <a:extLst>
                <a:ext uri="{FF2B5EF4-FFF2-40B4-BE49-F238E27FC236}">
                  <a16:creationId xmlns:a16="http://schemas.microsoft.com/office/drawing/2014/main" id="{5D4D09AD-284B-CE99-0B8F-375EEFC925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1955" y="5311846"/>
              <a:ext cx="476932" cy="171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9" name="Picture 4">
              <a:extLst>
                <a:ext uri="{FF2B5EF4-FFF2-40B4-BE49-F238E27FC236}">
                  <a16:creationId xmlns:a16="http://schemas.microsoft.com/office/drawing/2014/main" id="{A097B1CF-4D1E-DD6B-4C07-EBB68E04D9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1270" y="4549442"/>
              <a:ext cx="821723" cy="170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81" name="Straight Arrow Connector 2080">
              <a:extLst>
                <a:ext uri="{FF2B5EF4-FFF2-40B4-BE49-F238E27FC236}">
                  <a16:creationId xmlns:a16="http://schemas.microsoft.com/office/drawing/2014/main" id="{9D6F70EF-DA6C-164C-2F6D-A97D314B8C44}"/>
                </a:ext>
              </a:extLst>
            </p:cNvPr>
            <p:cNvCxnSpPr>
              <a:stCxn id="4" idx="2"/>
              <a:endCxn id="2053" idx="0"/>
            </p:cNvCxnSpPr>
            <p:nvPr/>
          </p:nvCxnSpPr>
          <p:spPr>
            <a:xfrm flipH="1">
              <a:off x="2049276" y="4796929"/>
              <a:ext cx="1797" cy="332596"/>
            </a:xfrm>
            <a:prstGeom prst="straightConnector1">
              <a:avLst/>
            </a:prstGeom>
            <a:ln w="19050">
              <a:prstDash val="sysDot"/>
              <a:headEnd type="triangle" w="sm" len="med"/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26" name="Picture 2" descr="Auth0: Secure access for everyone. But not just anyone.">
              <a:extLst>
                <a:ext uri="{FF2B5EF4-FFF2-40B4-BE49-F238E27FC236}">
                  <a16:creationId xmlns:a16="http://schemas.microsoft.com/office/drawing/2014/main" id="{713BC7C6-B059-1918-4ABE-25A647C475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639" y="4361310"/>
              <a:ext cx="591659" cy="26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5" name="TextBox 2094">
              <a:extLst>
                <a:ext uri="{FF2B5EF4-FFF2-40B4-BE49-F238E27FC236}">
                  <a16:creationId xmlns:a16="http://schemas.microsoft.com/office/drawing/2014/main" id="{B1424645-9067-B913-8FAD-751197FBD5A8}"/>
                </a:ext>
              </a:extLst>
            </p:cNvPr>
            <p:cNvSpPr txBox="1"/>
            <p:nvPr/>
          </p:nvSpPr>
          <p:spPr>
            <a:xfrm>
              <a:off x="602822" y="4570468"/>
              <a:ext cx="69700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auth0.com</a:t>
              </a:r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4F543EFF-81BA-8E86-B686-09996B0FBE26}"/>
                </a:ext>
              </a:extLst>
            </p:cNvPr>
            <p:cNvSpPr txBox="1"/>
            <p:nvPr/>
          </p:nvSpPr>
          <p:spPr>
            <a:xfrm>
              <a:off x="381791" y="4790356"/>
              <a:ext cx="1166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Identity as a Service </a:t>
              </a:r>
            </a:p>
            <a:p>
              <a:r>
                <a:rPr lang="en-US" altLang="ko-KR" sz="700" b="1" dirty="0"/>
                <a:t>(IaaS)</a:t>
              </a:r>
            </a:p>
          </p:txBody>
        </p:sp>
        <p:sp>
          <p:nvSpPr>
            <p:cNvPr id="2098" name="Rectangle: Rounded Corners 2097">
              <a:extLst>
                <a:ext uri="{FF2B5EF4-FFF2-40B4-BE49-F238E27FC236}">
                  <a16:creationId xmlns:a16="http://schemas.microsoft.com/office/drawing/2014/main" id="{4A2AB567-B757-BA37-3F9A-B70D21DFA8A0}"/>
                </a:ext>
              </a:extLst>
            </p:cNvPr>
            <p:cNvSpPr/>
            <p:nvPr/>
          </p:nvSpPr>
          <p:spPr>
            <a:xfrm>
              <a:off x="457200" y="4273584"/>
              <a:ext cx="1034472" cy="523344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17CE3A87-A396-910D-A1FD-0FC3366876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4956" y="5723826"/>
              <a:ext cx="644397" cy="2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2FA166-252C-C049-2641-4EB4DD582C47}"/>
                </a:ext>
              </a:extLst>
            </p:cNvPr>
            <p:cNvSpPr txBox="1"/>
            <p:nvPr/>
          </p:nvSpPr>
          <p:spPr>
            <a:xfrm>
              <a:off x="6004091" y="5731043"/>
              <a:ext cx="1178816" cy="20005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700" b="1" dirty="0"/>
                <a:t>CI/CD Automation with</a:t>
              </a:r>
            </a:p>
          </p:txBody>
        </p:sp>
        <p:pic>
          <p:nvPicPr>
            <p:cNvPr id="13" name="Picture 6" descr="GitLab Logo">
              <a:extLst>
                <a:ext uri="{FF2B5EF4-FFF2-40B4-BE49-F238E27FC236}">
                  <a16:creationId xmlns:a16="http://schemas.microsoft.com/office/drawing/2014/main" id="{CFCE8991-BD05-3D09-57FA-E71B99AA32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4226" y="1149188"/>
              <a:ext cx="487649" cy="215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600F281-100F-75EC-A676-3529105CA0EE}"/>
                </a:ext>
              </a:extLst>
            </p:cNvPr>
            <p:cNvCxnSpPr>
              <a:cxnSpLocks/>
            </p:cNvCxnSpPr>
            <p:nvPr/>
          </p:nvCxnSpPr>
          <p:spPr>
            <a:xfrm>
              <a:off x="2053197" y="4094772"/>
              <a:ext cx="0" cy="213068"/>
            </a:xfrm>
            <a:prstGeom prst="straightConnector1">
              <a:avLst/>
            </a:prstGeom>
            <a:ln w="19050">
              <a:prstDash val="sysDot"/>
              <a:headEnd type="triangle" w="sm" len="med"/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67" name="TextBox 2066">
              <a:extLst>
                <a:ext uri="{FF2B5EF4-FFF2-40B4-BE49-F238E27FC236}">
                  <a16:creationId xmlns:a16="http://schemas.microsoft.com/office/drawing/2014/main" id="{6D8657ED-2172-1B44-F584-A80466DE22AD}"/>
                </a:ext>
              </a:extLst>
            </p:cNvPr>
            <p:cNvSpPr txBox="1"/>
            <p:nvPr/>
          </p:nvSpPr>
          <p:spPr>
            <a:xfrm>
              <a:off x="1960482" y="4110232"/>
              <a:ext cx="461846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600" b="1" dirty="0"/>
                <a:t>JWT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366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B04E0-DB40-8258-4E6E-5E46BB300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Inter-Cluster Connection Test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7F4D57-43D8-DA20-CC9A-6A7F41761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79" y="1638048"/>
            <a:ext cx="6013218" cy="51144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D88E95-E14E-522F-94EA-26B2CAD74E78}"/>
              </a:ext>
            </a:extLst>
          </p:cNvPr>
          <p:cNvSpPr txBox="1"/>
          <p:nvPr/>
        </p:nvSpPr>
        <p:spPr>
          <a:xfrm>
            <a:off x="172277" y="1367780"/>
            <a:ext cx="745434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latin typeface="Consolas" panose="020B0609020204030204" pitchFamily="49" charset="0"/>
              </a:rPr>
              <a:t>$ curl -v --resolve httpbin.sample.svc.cluster.local:80:10.5.0.102  http://httpbin.sample.svc.cluster.local/get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28BDD3-E463-166C-8066-AC3A3F85F869}"/>
              </a:ext>
            </a:extLst>
          </p:cNvPr>
          <p:cNvSpPr txBox="1"/>
          <p:nvPr/>
        </p:nvSpPr>
        <p:spPr>
          <a:xfrm>
            <a:off x="271669" y="821209"/>
            <a:ext cx="357808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sz="900" b="1" dirty="0"/>
              <a:t>Connection test using curl </a:t>
            </a:r>
          </a:p>
          <a:p>
            <a:pPr algn="l"/>
            <a:r>
              <a:rPr lang="en-US" sz="900" b="1" dirty="0"/>
              <a:t>f</a:t>
            </a:r>
            <a:r>
              <a:rPr lang="en-US" sz="900" b="1" i="0" u="none" strike="noStrike" baseline="0" dirty="0">
                <a:latin typeface="Tahoma" panose="020B0604030504040204" pitchFamily="34" charset="0"/>
              </a:rPr>
              <a:t>rom Cluster2’s curl pod to httpbin service in cluster1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04387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3A85-C4A9-9DFD-27DF-81A625E59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04E69-2C44-DE9C-3269-2C79ADF2D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" y="252215"/>
            <a:ext cx="8608709" cy="63311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E39A0D-E3D0-1C90-552C-8D91DC41CD7F}"/>
              </a:ext>
            </a:extLst>
          </p:cNvPr>
          <p:cNvSpPr txBox="1"/>
          <p:nvPr/>
        </p:nvSpPr>
        <p:spPr>
          <a:xfrm>
            <a:off x="3469466" y="3644577"/>
            <a:ext cx="1245705" cy="2308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sz="900" b="1" i="0" u="none" strike="noStrike" baseline="0" dirty="0">
                <a:solidFill>
                  <a:srgbClr val="0070C0"/>
                </a:solidFill>
                <a:latin typeface="Tahoma" panose="020B0604030504040204" pitchFamily="34" charset="0"/>
              </a:rPr>
              <a:t>cluster2’s curl pod</a:t>
            </a:r>
            <a:endParaRPr lang="en-US" sz="9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7DC14-5D6B-D526-2AD9-D1DB5E6FEF3F}"/>
              </a:ext>
            </a:extLst>
          </p:cNvPr>
          <p:cNvSpPr txBox="1"/>
          <p:nvPr/>
        </p:nvSpPr>
        <p:spPr>
          <a:xfrm>
            <a:off x="5035826" y="5266359"/>
            <a:ext cx="1577008" cy="2308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sz="900" b="1" i="0" u="none" strike="noStrike" baseline="0" dirty="0">
                <a:solidFill>
                  <a:srgbClr val="0070C0"/>
                </a:solidFill>
                <a:latin typeface="Tahoma" panose="020B0604030504040204" pitchFamily="34" charset="0"/>
              </a:rPr>
              <a:t>cluster1 httpbin service</a:t>
            </a:r>
            <a:endParaRPr lang="en-US" sz="9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302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3EA5E-7ADE-B2D5-63D5-87E142EE6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Diagram&#10;&#10;AI-generated content may be incorrect.">
            <a:extLst>
              <a:ext uri="{FF2B5EF4-FFF2-40B4-BE49-F238E27FC236}">
                <a16:creationId xmlns:a16="http://schemas.microsoft.com/office/drawing/2014/main" id="{83F9B35C-BF6A-EBA7-23D5-89F2DF1F7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9" y="1120135"/>
            <a:ext cx="7264922" cy="4617729"/>
          </a:xfrm>
          <a:prstGeom prst="rect">
            <a:avLst/>
          </a:prstGeom>
        </p:spPr>
      </p:pic>
      <p:pic>
        <p:nvPicPr>
          <p:cNvPr id="8" name="Picture 7" descr="Diagram&#10;&#10;AI-generated content may be incorrect.">
            <a:extLst>
              <a:ext uri="{FF2B5EF4-FFF2-40B4-BE49-F238E27FC236}">
                <a16:creationId xmlns:a16="http://schemas.microsoft.com/office/drawing/2014/main" id="{3331BFCD-462F-904A-320B-C88D1FDDA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12" y="1120135"/>
            <a:ext cx="7264922" cy="493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09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4B48C-1EE3-B7C0-92B1-F668B0C7D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B9F45-C0BA-AE85-8075-53D4DCFE7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07" y="378500"/>
            <a:ext cx="8420793" cy="61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15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34339-C925-5128-3105-83002E93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ED1FBD-9F97-2A7B-6C0A-0ED212378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191" y="405993"/>
            <a:ext cx="5725502" cy="604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22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4421DF5-12A2-874C-7FE3-57AEBEF52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1987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diagram, application&#10;&#10;AI-generated content may be incorrect.">
            <a:extLst>
              <a:ext uri="{FF2B5EF4-FFF2-40B4-BE49-F238E27FC236}">
                <a16:creationId xmlns:a16="http://schemas.microsoft.com/office/drawing/2014/main" id="{19BA1A4C-6DA1-33D5-43E9-91FF829DA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4" y="1287780"/>
            <a:ext cx="8966446" cy="46177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61249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E71E7-F2A7-4F81-4689-89EC5DAE2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B6F4E-615E-EEF4-4B40-492C137DD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067512"/>
            <a:ext cx="8321040" cy="2636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A1B43D-10E5-5763-820F-22CF14134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4136463"/>
            <a:ext cx="8496300" cy="224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68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A47C-E321-ABB2-00FA-151B65253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ED542FF-0104-D5A1-201E-DDFC46450B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6510156"/>
              </p:ext>
            </p:extLst>
          </p:nvPr>
        </p:nvGraphicFramePr>
        <p:xfrm>
          <a:off x="525780" y="5096193"/>
          <a:ext cx="6682740" cy="731520"/>
        </p:xfrm>
        <a:graphic>
          <a:graphicData uri="http://schemas.openxmlformats.org/drawingml/2006/table">
            <a:tbl>
              <a:tblPr/>
              <a:tblGrid>
                <a:gridCol w="2227580">
                  <a:extLst>
                    <a:ext uri="{9D8B030D-6E8A-4147-A177-3AD203B41FA5}">
                      <a16:colId xmlns:a16="http://schemas.microsoft.com/office/drawing/2014/main" val="978534812"/>
                    </a:ext>
                  </a:extLst>
                </a:gridCol>
                <a:gridCol w="2227580">
                  <a:extLst>
                    <a:ext uri="{9D8B030D-6E8A-4147-A177-3AD203B41FA5}">
                      <a16:colId xmlns:a16="http://schemas.microsoft.com/office/drawing/2014/main" val="3698060137"/>
                    </a:ext>
                  </a:extLst>
                </a:gridCol>
                <a:gridCol w="2227580">
                  <a:extLst>
                    <a:ext uri="{9D8B030D-6E8A-4147-A177-3AD203B41FA5}">
                      <a16:colId xmlns:a16="http://schemas.microsoft.com/office/drawing/2014/main" val="22709669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sz="1200"/>
                        <a:t>코드 범위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주용도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0711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1"/>
                        <a:t>3xx</a:t>
                      </a:r>
                      <a:endParaRPr 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리다이렉션 </a:t>
                      </a:r>
                      <a:r>
                        <a:rPr lang="en-US" altLang="ko-KR" sz="1200"/>
                        <a:t>(</a:t>
                      </a:r>
                      <a:r>
                        <a:rPr lang="en-US" sz="1200"/>
                        <a:t>Redirect)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리소스 이동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캐시 유효성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인증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로그인 리다이렉트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3672443"/>
                  </a:ext>
                </a:extLst>
              </a:tr>
            </a:tbl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AE43A435-A4FB-96D5-4E91-42407579D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" y="1523658"/>
            <a:ext cx="4716780" cy="1646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참고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Istio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환경에서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3xx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의미</a:t>
            </a:r>
            <a:endParaRPr kumimoji="0" lang="en-US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VirtualService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의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redirect: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설정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시 301/302 </a:t>
            </a: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응답을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인위적으로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보낼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수 </a:t>
            </a: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있습니다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Envoy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Proxy가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URL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재작성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(rewrite)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을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하면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내부적으로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3xx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대신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직접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200을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반환할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수도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있습니다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302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303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307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은 </a:t>
            </a: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특히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OAuth2 / OIDC </a:t>
            </a: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인증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플로우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로그인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리다이렉트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에서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자주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발생합니다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DCFF1-616F-257E-1F62-DA0E05C08848}"/>
              </a:ext>
            </a:extLst>
          </p:cNvPr>
          <p:cNvSpPr txBox="1"/>
          <p:nvPr/>
        </p:nvSpPr>
        <p:spPr>
          <a:xfrm>
            <a:off x="243840" y="3757296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b="1" dirty="0"/>
              <a:t>401 vs 403 </a:t>
            </a:r>
            <a:r>
              <a:rPr lang="ko-KR" altLang="en-US" b="1" dirty="0"/>
              <a:t>차이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401: JWT </a:t>
            </a:r>
            <a:r>
              <a:rPr lang="ko-KR" altLang="en-US" dirty="0"/>
              <a:t>서명</a:t>
            </a:r>
            <a:r>
              <a:rPr lang="en-US" altLang="ko-KR" dirty="0"/>
              <a:t>/</a:t>
            </a:r>
            <a:r>
              <a:rPr lang="ko-KR" altLang="en-US" dirty="0"/>
              <a:t>만료 등 </a:t>
            </a:r>
            <a:r>
              <a:rPr lang="ko-KR" altLang="en-US" b="1" dirty="0"/>
              <a:t>검증 실패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403: JWT</a:t>
            </a:r>
            <a:r>
              <a:rPr lang="ko-KR" altLang="en-US" dirty="0"/>
              <a:t>는 유효하지만 </a:t>
            </a:r>
            <a:r>
              <a:rPr lang="en-US" altLang="ko-KR" b="1" dirty="0"/>
              <a:t>AP </a:t>
            </a:r>
            <a:r>
              <a:rPr lang="ko-KR" altLang="en-US" b="1" dirty="0"/>
              <a:t>조건 불일치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azp</a:t>
            </a:r>
            <a:r>
              <a:rPr lang="en-US" altLang="ko-KR" dirty="0"/>
              <a:t>/</a:t>
            </a:r>
            <a:r>
              <a:rPr lang="en-US" altLang="ko-KR" dirty="0" err="1"/>
              <a:t>aud</a:t>
            </a:r>
            <a:r>
              <a:rPr lang="en-US" altLang="ko-KR" dirty="0"/>
              <a:t>/roles </a:t>
            </a:r>
            <a:r>
              <a:rPr lang="ko-KR" altLang="en-US" dirty="0"/>
              <a:t>미스매치 </a:t>
            </a:r>
            <a:r>
              <a:rPr lang="en-US" altLang="ko-KR" dirty="0"/>
              <a:t>or </a:t>
            </a:r>
            <a:r>
              <a:rPr lang="ko-KR" altLang="en-US" dirty="0"/>
              <a:t>토큰 없음 </a:t>
            </a:r>
            <a:r>
              <a:rPr lang="en-US" altLang="ko-KR" dirty="0"/>
              <a:t>+ AP</a:t>
            </a:r>
            <a:r>
              <a:rPr lang="ko-KR" altLang="en-US" dirty="0"/>
              <a:t>가 필수 요구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4460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0559-AE1A-9C85-59A1-18752171E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41119"/>
            <a:ext cx="8229600" cy="1168356"/>
          </a:xfrm>
        </p:spPr>
        <p:txBody>
          <a:bodyPr/>
          <a:lstStyle/>
          <a:p>
            <a:r>
              <a:rPr lang="en-US" sz="4000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183735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3A93E-44C2-C523-34D5-F5A578ACF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2D664-4A50-1A25-2593-82F3E4573728}"/>
              </a:ext>
            </a:extLst>
          </p:cNvPr>
          <p:cNvSpPr/>
          <p:nvPr/>
        </p:nvSpPr>
        <p:spPr>
          <a:xfrm>
            <a:off x="185044" y="1045164"/>
            <a:ext cx="3795823" cy="211643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9" name="Picture 2" descr="Kubernetes">
            <a:extLst>
              <a:ext uri="{FF2B5EF4-FFF2-40B4-BE49-F238E27FC236}">
                <a16:creationId xmlns:a16="http://schemas.microsoft.com/office/drawing/2014/main" id="{CA0B5FDB-E0C0-746D-BC19-873057D2B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0" y="903277"/>
            <a:ext cx="1319622" cy="28355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E95F29-6F0F-B35B-DF1F-C8F131FC51C1}"/>
              </a:ext>
            </a:extLst>
          </p:cNvPr>
          <p:cNvSpPr/>
          <p:nvPr/>
        </p:nvSpPr>
        <p:spPr>
          <a:xfrm>
            <a:off x="334664" y="2017214"/>
            <a:ext cx="1200715" cy="727363"/>
          </a:xfrm>
          <a:prstGeom prst="roundRect">
            <a:avLst/>
          </a:prstGeom>
          <a:solidFill>
            <a:schemeClr val="accent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DA453C-EC86-C859-534F-5F2FB8FDE95C}"/>
              </a:ext>
            </a:extLst>
          </p:cNvPr>
          <p:cNvSpPr/>
          <p:nvPr/>
        </p:nvSpPr>
        <p:spPr>
          <a:xfrm>
            <a:off x="461464" y="2467743"/>
            <a:ext cx="947113" cy="241069"/>
          </a:xfrm>
          <a:prstGeom prst="rect">
            <a:avLst/>
          </a:prstGeom>
          <a:solidFill>
            <a:srgbClr val="92D050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7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Istio-proxy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DF406B3-79E7-9553-38E1-3CF1F5170D5D}"/>
              </a:ext>
            </a:extLst>
          </p:cNvPr>
          <p:cNvSpPr/>
          <p:nvPr/>
        </p:nvSpPr>
        <p:spPr>
          <a:xfrm>
            <a:off x="2374125" y="2017214"/>
            <a:ext cx="1200715" cy="727363"/>
          </a:xfrm>
          <a:prstGeom prst="roundRect">
            <a:avLst/>
          </a:prstGeom>
          <a:solidFill>
            <a:schemeClr val="accent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545D0-EFF8-6B43-475D-A190D8AE5FDE}"/>
              </a:ext>
            </a:extLst>
          </p:cNvPr>
          <p:cNvSpPr/>
          <p:nvPr/>
        </p:nvSpPr>
        <p:spPr>
          <a:xfrm>
            <a:off x="2500925" y="2467742"/>
            <a:ext cx="947113" cy="241069"/>
          </a:xfrm>
          <a:prstGeom prst="rect">
            <a:avLst/>
          </a:prstGeom>
          <a:solidFill>
            <a:srgbClr val="92D050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7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Istio-proxy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DB059F-1AC3-7BFB-22AE-45902EE006BA}"/>
              </a:ext>
            </a:extLst>
          </p:cNvPr>
          <p:cNvSpPr txBox="1"/>
          <p:nvPr/>
        </p:nvSpPr>
        <p:spPr>
          <a:xfrm>
            <a:off x="461463" y="2150063"/>
            <a:ext cx="9471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</a:rPr>
              <a:t>curl-client</a:t>
            </a:r>
            <a:endParaRPr lang="en-US" altLang="ko-KR" sz="9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C5E30A-B32A-426E-7E45-812E969244DE}"/>
              </a:ext>
            </a:extLst>
          </p:cNvPr>
          <p:cNvSpPr txBox="1"/>
          <p:nvPr/>
        </p:nvSpPr>
        <p:spPr>
          <a:xfrm>
            <a:off x="2503285" y="2130979"/>
            <a:ext cx="9471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>
                <a:solidFill>
                  <a:schemeClr val="bg1"/>
                </a:solidFill>
              </a:rPr>
              <a:t>websvr</a:t>
            </a:r>
            <a:r>
              <a:rPr lang="en-US" altLang="ko-KR" sz="900" b="1" dirty="0">
                <a:solidFill>
                  <a:schemeClr val="bg1"/>
                </a:solidFill>
              </a:rPr>
              <a:t>-hello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3BE1D697-3407-4AC7-3050-60623F09A8AE}"/>
              </a:ext>
            </a:extLst>
          </p:cNvPr>
          <p:cNvSpPr/>
          <p:nvPr/>
        </p:nvSpPr>
        <p:spPr>
          <a:xfrm>
            <a:off x="1408576" y="2465041"/>
            <a:ext cx="1092349" cy="234610"/>
          </a:xfrm>
          <a:prstGeom prst="leftRightArrow">
            <a:avLst>
              <a:gd name="adj1" fmla="val 62562"/>
              <a:gd name="adj2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mTLS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1B774A7-6DBC-4494-288F-0F1384DFA366}"/>
              </a:ext>
            </a:extLst>
          </p:cNvPr>
          <p:cNvSpPr/>
          <p:nvPr/>
        </p:nvSpPr>
        <p:spPr>
          <a:xfrm>
            <a:off x="266560" y="1745879"/>
            <a:ext cx="3366977" cy="1141558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8BEA38-D96B-8D50-B86B-D1CEBD4C5CFF}"/>
              </a:ext>
            </a:extLst>
          </p:cNvPr>
          <p:cNvSpPr txBox="1"/>
          <p:nvPr/>
        </p:nvSpPr>
        <p:spPr>
          <a:xfrm>
            <a:off x="1281503" y="1521076"/>
            <a:ext cx="1407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Istio Service Mesh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B7930D-5BCF-CCCA-D281-0E783457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522" y="1144750"/>
            <a:ext cx="3328737" cy="22732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1A41D7-860B-93F3-995B-F227D9EEA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788" y="3687734"/>
            <a:ext cx="3428327" cy="294715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106CB03-12A0-38C5-8821-A331A0A0C571}"/>
              </a:ext>
            </a:extLst>
          </p:cNvPr>
          <p:cNvCxnSpPr>
            <a:cxnSpLocks/>
          </p:cNvCxnSpPr>
          <p:nvPr/>
        </p:nvCxnSpPr>
        <p:spPr>
          <a:xfrm flipV="1">
            <a:off x="6565605" y="5623786"/>
            <a:ext cx="241004" cy="348261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1014BC-D885-0244-E832-E7F7AFE49FE5}"/>
              </a:ext>
            </a:extLst>
          </p:cNvPr>
          <p:cNvSpPr txBox="1"/>
          <p:nvPr/>
        </p:nvSpPr>
        <p:spPr>
          <a:xfrm>
            <a:off x="6152993" y="5286497"/>
            <a:ext cx="149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from </a:t>
            </a:r>
          </a:p>
          <a:p>
            <a:pPr algn="l"/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Docker Registry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22D12AA-B75D-D9D4-BCFD-C3D72D7E4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665" y="3699803"/>
            <a:ext cx="3046104" cy="29471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A0F14AC-8E24-D521-587D-AD0841D03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964" y="1672680"/>
            <a:ext cx="2520339" cy="20150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E37589B-29A3-F163-C1C3-BAC9527E467B}"/>
              </a:ext>
            </a:extLst>
          </p:cNvPr>
          <p:cNvSpPr txBox="1"/>
          <p:nvPr/>
        </p:nvSpPr>
        <p:spPr>
          <a:xfrm>
            <a:off x="3923522" y="936625"/>
            <a:ext cx="1103760" cy="25391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WebSvr</a:t>
            </a:r>
            <a:r>
              <a:rPr lang="en-US" altLang="ko-KR" sz="105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-hello</a:t>
            </a:r>
          </a:p>
        </p:txBody>
      </p:sp>
    </p:spTree>
    <p:extLst>
      <p:ext uri="{BB962C8B-B14F-4D97-AF65-F5344CB8AC3E}">
        <p14:creationId xmlns:p14="http://schemas.microsoft.com/office/powerpoint/2010/main" val="3225079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6E005-EAC8-6700-35C4-629B9791B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Edge-to-Core Service Mesh Testbed with Zero Trust Security Stack</a:t>
            </a:r>
          </a:p>
        </p:txBody>
      </p:sp>
      <p:pic>
        <p:nvPicPr>
          <p:cNvPr id="95" name="Picture 94" descr="A picture containing indoor, computer&#10;&#10;Description automatically generated">
            <a:extLst>
              <a:ext uri="{FF2B5EF4-FFF2-40B4-BE49-F238E27FC236}">
                <a16:creationId xmlns:a16="http://schemas.microsoft.com/office/drawing/2014/main" id="{89C13ADC-5BFD-3D3E-7569-8AAD2B5112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08" y="1761719"/>
            <a:ext cx="1739235" cy="1017453"/>
          </a:xfrm>
          <a:prstGeom prst="rect">
            <a:avLst/>
          </a:prstGeom>
        </p:spPr>
      </p:pic>
      <p:pic>
        <p:nvPicPr>
          <p:cNvPr id="97" name="Picture 96" descr="A picture containing indoor, computer&#10;&#10;Description automatically generated">
            <a:extLst>
              <a:ext uri="{FF2B5EF4-FFF2-40B4-BE49-F238E27FC236}">
                <a16:creationId xmlns:a16="http://schemas.microsoft.com/office/drawing/2014/main" id="{2E6AAF6F-C3D5-82F2-C466-DCD09CA6C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07" y="1463542"/>
            <a:ext cx="1739235" cy="1017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5E9DB5-C20A-F5C5-4812-D0CEB51829A2}"/>
              </a:ext>
            </a:extLst>
          </p:cNvPr>
          <p:cNvSpPr txBox="1"/>
          <p:nvPr/>
        </p:nvSpPr>
        <p:spPr>
          <a:xfrm>
            <a:off x="1899097" y="1856852"/>
            <a:ext cx="664757" cy="2308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Node 1</a:t>
            </a:r>
            <a:endParaRPr lang="ko-KR" altLang="en-US" sz="9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621F96-3EA8-DD3D-DA49-2CD85B8D73BD}"/>
              </a:ext>
            </a:extLst>
          </p:cNvPr>
          <p:cNvSpPr txBox="1"/>
          <p:nvPr/>
        </p:nvSpPr>
        <p:spPr>
          <a:xfrm>
            <a:off x="1899097" y="2155029"/>
            <a:ext cx="664757" cy="2308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Node 2</a:t>
            </a:r>
            <a:endParaRPr lang="ko-KR" altLang="en-US" sz="9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132732-5C9E-BE98-2A05-F93A69CA8517}"/>
              </a:ext>
            </a:extLst>
          </p:cNvPr>
          <p:cNvSpPr txBox="1"/>
          <p:nvPr/>
        </p:nvSpPr>
        <p:spPr>
          <a:xfrm>
            <a:off x="405225" y="2480491"/>
            <a:ext cx="1538197" cy="2308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900" b="1" i="0" u="none" strike="noStrike" baseline="0" dirty="0">
                <a:latin typeface="Tahoma" panose="020B0604030504040204" pitchFamily="34" charset="0"/>
              </a:rPr>
              <a:t>Dell PowerEdge R640</a:t>
            </a:r>
            <a:endParaRPr lang="en-US" sz="900" dirty="0"/>
          </a:p>
        </p:txBody>
      </p:sp>
      <p:pic>
        <p:nvPicPr>
          <p:cNvPr id="24" name="Picture 23" descr="A picture containing indoor, computer&#10;&#10;Description automatically generated">
            <a:extLst>
              <a:ext uri="{FF2B5EF4-FFF2-40B4-BE49-F238E27FC236}">
                <a16:creationId xmlns:a16="http://schemas.microsoft.com/office/drawing/2014/main" id="{6589D0C7-0651-221F-7C50-2A1BC8729F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07" y="1164861"/>
            <a:ext cx="1739235" cy="10174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F6BE5F6-8DC5-EC55-1701-B7A3B9671714}"/>
              </a:ext>
            </a:extLst>
          </p:cNvPr>
          <p:cNvSpPr txBox="1"/>
          <p:nvPr/>
        </p:nvSpPr>
        <p:spPr>
          <a:xfrm>
            <a:off x="3638329" y="1572261"/>
            <a:ext cx="2097453" cy="55399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b="1" dirty="0"/>
              <a:t>- Docker Registry </a:t>
            </a:r>
          </a:p>
          <a:p>
            <a:pPr algn="l"/>
            <a:r>
              <a:rPr lang="en-US" altLang="ko-KR" sz="1000" b="1" dirty="0"/>
              <a:t>- OAuth server</a:t>
            </a:r>
          </a:p>
          <a:p>
            <a:pPr algn="l"/>
            <a:r>
              <a:rPr lang="en-US" altLang="ko-KR" sz="1000" b="1" dirty="0"/>
              <a:t>- Storage &amp; ETC</a:t>
            </a:r>
            <a:endParaRPr lang="ko-KR" altLang="en-US" sz="1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6B189-8CC5-F587-6133-A9AC4B40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264" y="1553158"/>
            <a:ext cx="801768" cy="421587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64D5312-DE09-79D4-720E-BBCB83ECE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223" y="1593757"/>
            <a:ext cx="821723" cy="17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9A8E21-FE24-CCDF-B003-E2844F224788}"/>
              </a:ext>
            </a:extLst>
          </p:cNvPr>
          <p:cNvSpPr txBox="1"/>
          <p:nvPr/>
        </p:nvSpPr>
        <p:spPr>
          <a:xfrm>
            <a:off x="1899096" y="1558171"/>
            <a:ext cx="664757" cy="230832"/>
          </a:xfrm>
          <a:prstGeom prst="rect">
            <a:avLst/>
          </a:prstGeom>
          <a:solidFill>
            <a:srgbClr val="E4EF5B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Registry</a:t>
            </a:r>
            <a:endParaRPr lang="ko-KR" altLang="en-US" sz="9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EE67B-C233-85BB-4D08-71F9F42724D5}"/>
              </a:ext>
            </a:extLst>
          </p:cNvPr>
          <p:cNvSpPr txBox="1"/>
          <p:nvPr/>
        </p:nvSpPr>
        <p:spPr>
          <a:xfrm>
            <a:off x="3638330" y="2948240"/>
            <a:ext cx="2097454" cy="70788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b="1" dirty="0"/>
              <a:t>- Kubernetes 1.32</a:t>
            </a:r>
          </a:p>
          <a:p>
            <a:pPr algn="l"/>
            <a:r>
              <a:rPr lang="en-US" altLang="ko-KR" sz="1000" b="1" dirty="0"/>
              <a:t>- Istio v1.24 + Cilium v1.17</a:t>
            </a:r>
          </a:p>
          <a:p>
            <a:pPr algn="l"/>
            <a:r>
              <a:rPr lang="en-US" altLang="ko-KR" sz="1000" b="1" dirty="0"/>
              <a:t>- dec-SMO application</a:t>
            </a:r>
          </a:p>
          <a:p>
            <a:pPr algn="l"/>
            <a:r>
              <a:rPr lang="en-US" altLang="ko-KR" sz="1000" b="1" dirty="0"/>
              <a:t>- Grafana, Kiali </a:t>
            </a:r>
            <a:r>
              <a:rPr lang="en-US" altLang="ko-KR" sz="800" b="1" dirty="0"/>
              <a:t>for monitoring</a:t>
            </a:r>
            <a:endParaRPr lang="ko-KR" altLang="en-US" sz="1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84DCC-6E0A-AE2B-94C0-DBBCEFD51292}"/>
              </a:ext>
            </a:extLst>
          </p:cNvPr>
          <p:cNvSpPr txBox="1"/>
          <p:nvPr/>
        </p:nvSpPr>
        <p:spPr>
          <a:xfrm>
            <a:off x="3638330" y="1317734"/>
            <a:ext cx="664757" cy="230832"/>
          </a:xfrm>
          <a:prstGeom prst="rect">
            <a:avLst/>
          </a:prstGeom>
          <a:solidFill>
            <a:srgbClr val="E4EF5B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Registry</a:t>
            </a:r>
            <a:endParaRPr lang="ko-KR" altLang="en-US" sz="9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B77E32-84E6-5623-BACB-D51AB80F7081}"/>
              </a:ext>
            </a:extLst>
          </p:cNvPr>
          <p:cNvSpPr txBox="1"/>
          <p:nvPr/>
        </p:nvSpPr>
        <p:spPr>
          <a:xfrm>
            <a:off x="3638330" y="2694129"/>
            <a:ext cx="664757" cy="2308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Node 1</a:t>
            </a:r>
            <a:endParaRPr lang="ko-KR" altLang="en-US" sz="9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9FB3F6-6185-E66C-C69A-221B75DF9A92}"/>
              </a:ext>
            </a:extLst>
          </p:cNvPr>
          <p:cNvSpPr txBox="1"/>
          <p:nvPr/>
        </p:nvSpPr>
        <p:spPr>
          <a:xfrm>
            <a:off x="3638330" y="4333916"/>
            <a:ext cx="2097452" cy="8617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b="1" dirty="0"/>
              <a:t>- Kubernetes 1.32</a:t>
            </a:r>
          </a:p>
          <a:p>
            <a:pPr algn="l"/>
            <a:r>
              <a:rPr lang="en-US" altLang="ko-KR" sz="1000" b="1" dirty="0"/>
              <a:t>- Istio v1.24 + Cilium v1.17</a:t>
            </a:r>
          </a:p>
          <a:p>
            <a:pPr algn="l"/>
            <a:r>
              <a:rPr lang="en-US" altLang="ko-KR" sz="1000" b="1" dirty="0"/>
              <a:t>- External Clusters</a:t>
            </a:r>
          </a:p>
          <a:p>
            <a:pPr algn="l"/>
            <a:r>
              <a:rPr lang="en-US" altLang="ko-KR" sz="1000" b="1" dirty="0"/>
              <a:t>- External Client app.</a:t>
            </a:r>
          </a:p>
          <a:p>
            <a:pPr algn="l"/>
            <a:r>
              <a:rPr lang="en-US" altLang="ko-KR" sz="1000" b="1" dirty="0"/>
              <a:t>- ETC </a:t>
            </a:r>
            <a:endParaRPr lang="ko-KR" altLang="en-US" sz="1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79A085-61DF-A5E6-04D6-F980D1E3CDBB}"/>
              </a:ext>
            </a:extLst>
          </p:cNvPr>
          <p:cNvSpPr txBox="1"/>
          <p:nvPr/>
        </p:nvSpPr>
        <p:spPr>
          <a:xfrm>
            <a:off x="3638330" y="4069939"/>
            <a:ext cx="664757" cy="2308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Node 2</a:t>
            </a:r>
            <a:endParaRPr lang="ko-KR" altLang="en-US" sz="900" b="1" dirty="0"/>
          </a:p>
        </p:txBody>
      </p:sp>
      <p:pic>
        <p:nvPicPr>
          <p:cNvPr id="15" name="Picture 2" descr="Kubernetes">
            <a:extLst>
              <a:ext uri="{FF2B5EF4-FFF2-40B4-BE49-F238E27FC236}">
                <a16:creationId xmlns:a16="http://schemas.microsoft.com/office/drawing/2014/main" id="{AD64DEF5-7E2C-3B8A-DC7B-708C7A294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687" y="2811981"/>
            <a:ext cx="1186067" cy="2548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6" descr="Kubernetes Service Mesh: A Comparison of Istio, Linkerd and Consul">
            <a:extLst>
              <a:ext uri="{FF2B5EF4-FFF2-40B4-BE49-F238E27FC236}">
                <a16:creationId xmlns:a16="http://schemas.microsoft.com/office/drawing/2014/main" id="{859A5E9B-F88B-0971-B1D9-BE62186C4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403" y="3103372"/>
            <a:ext cx="474225" cy="24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ntroduction to Original Destination in Envoy">
            <a:extLst>
              <a:ext uri="{FF2B5EF4-FFF2-40B4-BE49-F238E27FC236}">
                <a16:creationId xmlns:a16="http://schemas.microsoft.com/office/drawing/2014/main" id="{97E074C3-1B93-3953-BFC4-282FCE8F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721" y="3118084"/>
            <a:ext cx="653536" cy="21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Logo&#10;&#10;AI-generated content may be incorrect.">
            <a:extLst>
              <a:ext uri="{FF2B5EF4-FFF2-40B4-BE49-F238E27FC236}">
                <a16:creationId xmlns:a16="http://schemas.microsoft.com/office/drawing/2014/main" id="{0699D8B0-20F9-56D7-4B26-2A5CAE08EDD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76" y="3112767"/>
            <a:ext cx="585629" cy="203799"/>
          </a:xfrm>
          <a:prstGeom prst="rect">
            <a:avLst/>
          </a:prstGeom>
        </p:spPr>
      </p:pic>
      <p:pic>
        <p:nvPicPr>
          <p:cNvPr id="20" name="Picture 2" descr="Kubernetes">
            <a:extLst>
              <a:ext uri="{FF2B5EF4-FFF2-40B4-BE49-F238E27FC236}">
                <a16:creationId xmlns:a16="http://schemas.microsoft.com/office/drawing/2014/main" id="{D620667F-AC63-BE27-D815-59980B44D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687" y="4255384"/>
            <a:ext cx="1186067" cy="2548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6" descr="Kubernetes Service Mesh: A Comparison of Istio, Linkerd and Consul">
            <a:extLst>
              <a:ext uri="{FF2B5EF4-FFF2-40B4-BE49-F238E27FC236}">
                <a16:creationId xmlns:a16="http://schemas.microsoft.com/office/drawing/2014/main" id="{501593CE-1492-9E84-1A9C-98F4E50B1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403" y="4546775"/>
            <a:ext cx="474225" cy="24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ntroduction to Original Destination in Envoy">
            <a:extLst>
              <a:ext uri="{FF2B5EF4-FFF2-40B4-BE49-F238E27FC236}">
                <a16:creationId xmlns:a16="http://schemas.microsoft.com/office/drawing/2014/main" id="{265D5377-47DC-AA33-7786-EEE3E7CED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721" y="4561487"/>
            <a:ext cx="653536" cy="21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Logo&#10;&#10;AI-generated content may be incorrect.">
            <a:extLst>
              <a:ext uri="{FF2B5EF4-FFF2-40B4-BE49-F238E27FC236}">
                <a16:creationId xmlns:a16="http://schemas.microsoft.com/office/drawing/2014/main" id="{8062670E-BF3E-98B2-D239-FA9592DE99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75" y="4568964"/>
            <a:ext cx="585629" cy="20379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C5FE3FB-C2A5-47BA-43A2-38AF949B9381}"/>
              </a:ext>
            </a:extLst>
          </p:cNvPr>
          <p:cNvSpPr txBox="1"/>
          <p:nvPr/>
        </p:nvSpPr>
        <p:spPr>
          <a:xfrm>
            <a:off x="405225" y="2842800"/>
            <a:ext cx="24880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Spec: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Intel(R) Xeon(R) Silver 4214 CPU @ 2.20GHz</a:t>
            </a:r>
          </a:p>
          <a:p>
            <a:pPr algn="l"/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64GB system Memory </a:t>
            </a:r>
          </a:p>
          <a:p>
            <a:pPr algn="l"/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32GB DDR4 DIMM, speed up to 3200 MT/s</a:t>
            </a:r>
          </a:p>
          <a:p>
            <a:pPr algn="l"/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SCSI Disk 931GiB (999GB)</a:t>
            </a:r>
          </a:p>
          <a:p>
            <a:pPr algn="l"/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Embedded NIC: 4× 1GbE ports</a:t>
            </a:r>
          </a:p>
        </p:txBody>
      </p:sp>
      <p:pic>
        <p:nvPicPr>
          <p:cNvPr id="31" name="Picture 4">
            <a:extLst>
              <a:ext uri="{FF2B5EF4-FFF2-40B4-BE49-F238E27FC236}">
                <a16:creationId xmlns:a16="http://schemas.microsoft.com/office/drawing/2014/main" id="{125A0C17-7E71-9A7A-BE69-AAEA5998C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687" y="3394285"/>
            <a:ext cx="271105" cy="27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359DEA2-FA29-C066-0943-2F6584B375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1622" y="3443605"/>
            <a:ext cx="474225" cy="151248"/>
          </a:xfrm>
          <a:prstGeom prst="rect">
            <a:avLst/>
          </a:prstGeom>
        </p:spPr>
      </p:pic>
      <p:pic>
        <p:nvPicPr>
          <p:cNvPr id="65" name="Picture 10" descr="About us">
            <a:extLst>
              <a:ext uri="{FF2B5EF4-FFF2-40B4-BE49-F238E27FC236}">
                <a16:creationId xmlns:a16="http://schemas.microsoft.com/office/drawing/2014/main" id="{CD6B0606-1507-5024-DC0F-30D404B2E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084" y="3451558"/>
            <a:ext cx="534306" cy="18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About us">
            <a:extLst>
              <a:ext uri="{FF2B5EF4-FFF2-40B4-BE49-F238E27FC236}">
                <a16:creationId xmlns:a16="http://schemas.microsoft.com/office/drawing/2014/main" id="{C51288FB-4197-1296-801B-F1A73FAB9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428" y="4899880"/>
            <a:ext cx="534306" cy="18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uth0: Secure access for everyone. But not just anyone.">
            <a:extLst>
              <a:ext uri="{FF2B5EF4-FFF2-40B4-BE49-F238E27FC236}">
                <a16:creationId xmlns:a16="http://schemas.microsoft.com/office/drawing/2014/main" id="{6824D880-CBDF-2C71-233C-B1832DD76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152" y="1789003"/>
            <a:ext cx="591659" cy="2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E43E93-D031-6D92-8D28-C5F2C9D3D6A5}"/>
              </a:ext>
            </a:extLst>
          </p:cNvPr>
          <p:cNvSpPr txBox="1"/>
          <p:nvPr/>
        </p:nvSpPr>
        <p:spPr>
          <a:xfrm>
            <a:off x="3638329" y="5667741"/>
            <a:ext cx="2021708" cy="24622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Source Code &amp; Manifest files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CCEA8-DC0B-E5B4-5BD8-E29CA62E3285}"/>
              </a:ext>
            </a:extLst>
          </p:cNvPr>
          <p:cNvSpPr txBox="1"/>
          <p:nvPr/>
        </p:nvSpPr>
        <p:spPr>
          <a:xfrm>
            <a:off x="3597877" y="5976748"/>
            <a:ext cx="384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GitLab Source Code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https://gitlab.nist.gov/gitlab/kyehwanl/zta-testbed</a:t>
            </a:r>
          </a:p>
        </p:txBody>
      </p:sp>
    </p:spTree>
    <p:extLst>
      <p:ext uri="{BB962C8B-B14F-4D97-AF65-F5344CB8AC3E}">
        <p14:creationId xmlns:p14="http://schemas.microsoft.com/office/powerpoint/2010/main" val="4136873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A157-020B-A84B-7E53-A7F85AE14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Authentication, Authorization with mTLS setting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CC1EB-7E9F-3C84-D0C8-74E171CE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22" y="1451481"/>
            <a:ext cx="3263135" cy="16754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5DAA39-A610-8A91-14DA-94D06DF2EBB2}"/>
              </a:ext>
            </a:extLst>
          </p:cNvPr>
          <p:cNvSpPr txBox="1"/>
          <p:nvPr/>
        </p:nvSpPr>
        <p:spPr>
          <a:xfrm>
            <a:off x="437163" y="1205260"/>
            <a:ext cx="12923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Peer Authentication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5B1D6E-677C-2334-48EE-B10D33566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091" y="2617083"/>
            <a:ext cx="3444856" cy="20494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88EA44-D7CA-7301-2609-4B74C6860B1B}"/>
              </a:ext>
            </a:extLst>
          </p:cNvPr>
          <p:cNvSpPr txBox="1"/>
          <p:nvPr/>
        </p:nvSpPr>
        <p:spPr>
          <a:xfrm>
            <a:off x="3698818" y="2370862"/>
            <a:ext cx="20714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mTLS with ISTIO_MUTUAL policy</a:t>
            </a:r>
          </a:p>
        </p:txBody>
      </p:sp>
    </p:spTree>
    <p:extLst>
      <p:ext uri="{BB962C8B-B14F-4D97-AF65-F5344CB8AC3E}">
        <p14:creationId xmlns:p14="http://schemas.microsoft.com/office/powerpoint/2010/main" val="2196807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64CF651-1A90-8399-8E71-F6BA848B1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17" y="892446"/>
            <a:ext cx="5750983" cy="3020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001648-A32A-89E8-BCFC-43FF86242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Visualization Traffic &amp; Workloads Service with Kiali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8B57E-944F-B6B0-6F94-6A22CCF11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926" y="3034082"/>
            <a:ext cx="5390148" cy="357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71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A0C09-1CCA-BA10-C908-A45382CC9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Grafana Observability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25B6D-A361-C896-9E2D-EF65B5F0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59" y="936625"/>
            <a:ext cx="7288165" cy="4853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7F9579-0717-7DBC-14D5-0C6ED83D0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105" y="4384690"/>
            <a:ext cx="5686369" cy="219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52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DAF41-3984-FDDD-F377-0BBD90B16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traffic test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416EC2-3FA8-00B5-390A-5DE733AB0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95" y="1596189"/>
            <a:ext cx="8547809" cy="319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44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BC0494-1C17-AC46-D024-CF52CC01E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73" y="2521603"/>
            <a:ext cx="2062871" cy="6123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AB62E4-3D9D-26CE-5E2E-6AD8625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Standalone Testbeds :</a:t>
            </a:r>
            <a:br>
              <a:rPr lang="en-US" dirty="0"/>
            </a:br>
            <a:r>
              <a:rPr lang="en-US" sz="2000" dirty="0"/>
              <a:t>Accounts, Components info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AB58B-910E-29B7-B696-F34E4748D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74" y="2060024"/>
            <a:ext cx="2062871" cy="612301"/>
          </a:xfrm>
          <a:prstGeom prst="rect">
            <a:avLst/>
          </a:prstGeom>
        </p:spPr>
      </p:pic>
      <p:pic>
        <p:nvPicPr>
          <p:cNvPr id="3131" name="Picture 3130">
            <a:extLst>
              <a:ext uri="{FF2B5EF4-FFF2-40B4-BE49-F238E27FC236}">
                <a16:creationId xmlns:a16="http://schemas.microsoft.com/office/drawing/2014/main" id="{6FFFF91F-3BD7-9314-B7EE-8D0D74CE5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718" y="1000046"/>
            <a:ext cx="1613313" cy="1360551"/>
          </a:xfrm>
          <a:prstGeom prst="rect">
            <a:avLst/>
          </a:prstGeom>
        </p:spPr>
      </p:pic>
      <p:pic>
        <p:nvPicPr>
          <p:cNvPr id="3132" name="Picture 3131">
            <a:extLst>
              <a:ext uri="{FF2B5EF4-FFF2-40B4-BE49-F238E27FC236}">
                <a16:creationId xmlns:a16="http://schemas.microsoft.com/office/drawing/2014/main" id="{D354DD86-5A58-8D55-EB20-7C33D801C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656" y="2740299"/>
            <a:ext cx="1613313" cy="1360551"/>
          </a:xfrm>
          <a:prstGeom prst="rect">
            <a:avLst/>
          </a:prstGeom>
        </p:spPr>
      </p:pic>
      <p:pic>
        <p:nvPicPr>
          <p:cNvPr id="3202" name="Picture 3201">
            <a:extLst>
              <a:ext uri="{FF2B5EF4-FFF2-40B4-BE49-F238E27FC236}">
                <a16:creationId xmlns:a16="http://schemas.microsoft.com/office/drawing/2014/main" id="{3B14115C-35C6-1B39-F784-A98D196CB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9" y="4357555"/>
            <a:ext cx="4318689" cy="2287877"/>
          </a:xfrm>
          <a:prstGeom prst="rect">
            <a:avLst/>
          </a:prstGeom>
        </p:spPr>
      </p:pic>
      <p:sp>
        <p:nvSpPr>
          <p:cNvPr id="3205" name="TextBox 3204">
            <a:extLst>
              <a:ext uri="{FF2B5EF4-FFF2-40B4-BE49-F238E27FC236}">
                <a16:creationId xmlns:a16="http://schemas.microsoft.com/office/drawing/2014/main" id="{FAD22ECD-A7CD-6B0D-DC21-DCD4889E8F17}"/>
              </a:ext>
            </a:extLst>
          </p:cNvPr>
          <p:cNvSpPr txBox="1"/>
          <p:nvPr/>
        </p:nvSpPr>
        <p:spPr>
          <a:xfrm>
            <a:off x="312748" y="4100850"/>
            <a:ext cx="1292252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800" dirty="0"/>
              <a:t>Kubernetes Cluster- RIC</a:t>
            </a:r>
          </a:p>
        </p:txBody>
      </p:sp>
      <p:sp>
        <p:nvSpPr>
          <p:cNvPr id="3206" name="TextBox 3205">
            <a:extLst>
              <a:ext uri="{FF2B5EF4-FFF2-40B4-BE49-F238E27FC236}">
                <a16:creationId xmlns:a16="http://schemas.microsoft.com/office/drawing/2014/main" id="{A47C39F4-33AA-148D-9760-EB627E3059C1}"/>
              </a:ext>
            </a:extLst>
          </p:cNvPr>
          <p:cNvSpPr txBox="1"/>
          <p:nvPr/>
        </p:nvSpPr>
        <p:spPr>
          <a:xfrm>
            <a:off x="7290262" y="4100850"/>
            <a:ext cx="1540990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800" dirty="0"/>
              <a:t>All running Docker Containers</a:t>
            </a:r>
          </a:p>
        </p:txBody>
      </p:sp>
      <p:sp>
        <p:nvSpPr>
          <p:cNvPr id="3207" name="TextBox 3206">
            <a:extLst>
              <a:ext uri="{FF2B5EF4-FFF2-40B4-BE49-F238E27FC236}">
                <a16:creationId xmlns:a16="http://schemas.microsoft.com/office/drawing/2014/main" id="{F0270F7C-F02A-7B8B-D2F7-183759642C01}"/>
              </a:ext>
            </a:extLst>
          </p:cNvPr>
          <p:cNvSpPr txBox="1"/>
          <p:nvPr/>
        </p:nvSpPr>
        <p:spPr>
          <a:xfrm>
            <a:off x="1081720" y="3140491"/>
            <a:ext cx="1292252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800" dirty="0"/>
              <a:t>Comp1,3 account</a:t>
            </a:r>
          </a:p>
          <a:p>
            <a:pPr algn="l"/>
            <a:r>
              <a:rPr lang="en-US" sz="800" dirty="0"/>
              <a:t>onfadmin: 5Gtb@ctl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2242A7-12D5-7156-1B0D-6A92B1F77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656" y="4357555"/>
            <a:ext cx="4737378" cy="9142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F21D35-16F1-686A-991F-9072CB7F1AEC}"/>
              </a:ext>
            </a:extLst>
          </p:cNvPr>
          <p:cNvSpPr/>
          <p:nvPr/>
        </p:nvSpPr>
        <p:spPr>
          <a:xfrm>
            <a:off x="1081720" y="2743011"/>
            <a:ext cx="1292252" cy="28619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000" dirty="0">
                <a:solidFill>
                  <a:schemeClr val="tx1"/>
                </a:solidFill>
              </a:rPr>
              <a:t>PowerEdge </a:t>
            </a:r>
          </a:p>
          <a:p>
            <a:pPr algn="ctr" latinLnBrk="0"/>
            <a:r>
              <a:rPr lang="en-US" sz="1000" dirty="0">
                <a:solidFill>
                  <a:schemeClr val="tx1"/>
                </a:solidFill>
              </a:rPr>
              <a:t>Comp Server3</a:t>
            </a:r>
          </a:p>
          <a:p>
            <a:pPr algn="ctr" latinLnBrk="0"/>
            <a:r>
              <a:rPr lang="en-US" sz="1000" dirty="0">
                <a:solidFill>
                  <a:schemeClr val="tx1"/>
                </a:solidFill>
              </a:rPr>
              <a:t>(10.5.0.4)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351F4C-526F-1204-83ED-6A0C8B07AAD3}"/>
              </a:ext>
            </a:extLst>
          </p:cNvPr>
          <p:cNvSpPr/>
          <p:nvPr/>
        </p:nvSpPr>
        <p:spPr>
          <a:xfrm>
            <a:off x="1068276" y="2017180"/>
            <a:ext cx="1292252" cy="40011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000" dirty="0">
                <a:solidFill>
                  <a:schemeClr val="tx1"/>
                </a:solidFill>
              </a:rPr>
              <a:t>PowerEdge </a:t>
            </a:r>
          </a:p>
          <a:p>
            <a:pPr algn="ctr" latinLnBrk="0"/>
            <a:r>
              <a:rPr lang="en-US" sz="1000" dirty="0">
                <a:solidFill>
                  <a:schemeClr val="tx1"/>
                </a:solidFill>
              </a:rPr>
              <a:t>Comp Server1</a:t>
            </a:r>
          </a:p>
          <a:p>
            <a:pPr algn="ctr" latinLnBrk="0"/>
            <a:r>
              <a:rPr lang="en-US" sz="1000" dirty="0">
                <a:solidFill>
                  <a:schemeClr val="tx1"/>
                </a:solidFill>
              </a:rPr>
              <a:t>(10.5.0.2)</a:t>
            </a:r>
          </a:p>
        </p:txBody>
      </p:sp>
    </p:spTree>
    <p:extLst>
      <p:ext uri="{BB962C8B-B14F-4D97-AF65-F5344CB8AC3E}">
        <p14:creationId xmlns:p14="http://schemas.microsoft.com/office/powerpoint/2010/main" val="2228557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634BC-0E11-C701-DDAF-FCAC2B40E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UPF-BESS Development Cycle at a glance (</a:t>
            </a:r>
            <a:r>
              <a:rPr lang="ko-KR" altLang="en-US" dirty="0"/>
              <a:t>아이콘 참조용</a:t>
            </a:r>
            <a:r>
              <a:rPr lang="en-US" altLang="ko-KR" dirty="0"/>
              <a:t>)</a:t>
            </a:r>
            <a:endParaRPr lang="en-US" dirty="0"/>
          </a:p>
        </p:txBody>
      </p:sp>
      <p:pic>
        <p:nvPicPr>
          <p:cNvPr id="4" name="Picture 3" descr="UPF overview">
            <a:extLst>
              <a:ext uri="{FF2B5EF4-FFF2-40B4-BE49-F238E27FC236}">
                <a16:creationId xmlns:a16="http://schemas.microsoft.com/office/drawing/2014/main" id="{E9254B14-61C9-27F4-4C02-0767FF2EF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580" y="4167530"/>
            <a:ext cx="4017509" cy="217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81483F-31AB-C73F-DFDA-DD7BB239EDA1}"/>
              </a:ext>
            </a:extLst>
          </p:cNvPr>
          <p:cNvSpPr/>
          <p:nvPr/>
        </p:nvSpPr>
        <p:spPr>
          <a:xfrm>
            <a:off x="1315486" y="1096532"/>
            <a:ext cx="1820488" cy="54864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GitHub </a:t>
            </a:r>
          </a:p>
          <a:p>
            <a:pPr algn="ctr" latinLnBrk="0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A6EEF0-8F2C-C6DA-2701-9EC1DE327D4A}"/>
              </a:ext>
            </a:extLst>
          </p:cNvPr>
          <p:cNvSpPr/>
          <p:nvPr/>
        </p:nvSpPr>
        <p:spPr>
          <a:xfrm>
            <a:off x="3440275" y="4138334"/>
            <a:ext cx="1521229" cy="241069"/>
          </a:xfrm>
          <a:prstGeom prst="rect">
            <a:avLst/>
          </a:prstGeom>
          <a:solidFill>
            <a:srgbClr val="92D050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000" dirty="0" err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pfcpiface</a:t>
            </a:r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(bin)</a:t>
            </a:r>
          </a:p>
        </p:txBody>
      </p:sp>
      <p:pic>
        <p:nvPicPr>
          <p:cNvPr id="8" name="Picture 12" descr="Digital Marketing Background 1600*1600 transprent Png Free Download -  Angle, Area, Text. - CleanPNG / KissPNG">
            <a:extLst>
              <a:ext uri="{FF2B5EF4-FFF2-40B4-BE49-F238E27FC236}">
                <a16:creationId xmlns:a16="http://schemas.microsoft.com/office/drawing/2014/main" id="{0EBC1B5A-2D45-2A6C-5969-2932D1AF2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380" y="2580784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AD5133-2BA3-FB9C-72F8-86E4B9965044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2013700" y="1645172"/>
            <a:ext cx="212030" cy="935612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4" descr="Runnable Documentation | Articles to help those who use Runnable.com">
            <a:extLst>
              <a:ext uri="{FF2B5EF4-FFF2-40B4-BE49-F238E27FC236}">
                <a16:creationId xmlns:a16="http://schemas.microsoft.com/office/drawing/2014/main" id="{D23BEB73-D6E1-020A-A638-95DA9D4F2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917" y="2584438"/>
            <a:ext cx="541359" cy="54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6C24D2-B116-E951-D4EE-E661C523470D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>
            <a:off x="2225730" y="1645172"/>
            <a:ext cx="1672452" cy="918492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7643A2-2638-51B4-DFB6-C8323EAB17CF}"/>
              </a:ext>
            </a:extLst>
          </p:cNvPr>
          <p:cNvSpPr txBox="1"/>
          <p:nvPr/>
        </p:nvSpPr>
        <p:spPr>
          <a:xfrm>
            <a:off x="2692518" y="2732969"/>
            <a:ext cx="617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6ADA94-8732-14CF-F9BD-6EC3EBCFFCDF}"/>
              </a:ext>
            </a:extLst>
          </p:cNvPr>
          <p:cNvSpPr txBox="1"/>
          <p:nvPr/>
        </p:nvSpPr>
        <p:spPr>
          <a:xfrm>
            <a:off x="1228797" y="2666158"/>
            <a:ext cx="663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</a:t>
            </a: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443CE8-F06D-7E43-6B7F-1DD1FC50D6E7}"/>
              </a:ext>
            </a:extLst>
          </p:cNvPr>
          <p:cNvSpPr/>
          <p:nvPr/>
        </p:nvSpPr>
        <p:spPr>
          <a:xfrm>
            <a:off x="4803275" y="1096532"/>
            <a:ext cx="1820488" cy="54864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DockerHub</a:t>
            </a:r>
            <a:endParaRPr lang="en-US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 latinLnBrk="0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Repository</a:t>
            </a:r>
          </a:p>
        </p:txBody>
      </p:sp>
      <p:pic>
        <p:nvPicPr>
          <p:cNvPr id="19" name="Picture 2" descr="Docker hub Reviews 2021: Details, Pricing, &amp; Features | G2">
            <a:extLst>
              <a:ext uri="{FF2B5EF4-FFF2-40B4-BE49-F238E27FC236}">
                <a16:creationId xmlns:a16="http://schemas.microsoft.com/office/drawing/2014/main" id="{F23BC8FC-54C8-F994-A3C0-4541CFCF7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118" y="2558886"/>
            <a:ext cx="1045030" cy="54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DD98CA2-C27A-E050-4210-D5639148A83A}"/>
              </a:ext>
            </a:extLst>
          </p:cNvPr>
          <p:cNvSpPr/>
          <p:nvPr/>
        </p:nvSpPr>
        <p:spPr>
          <a:xfrm>
            <a:off x="2435642" y="6198684"/>
            <a:ext cx="964797" cy="241069"/>
          </a:xfrm>
          <a:prstGeom prst="rect">
            <a:avLst/>
          </a:prstGeom>
          <a:solidFill>
            <a:srgbClr val="92D050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000" dirty="0" err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bess</a:t>
            </a:r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(bin)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E8B2BA-7984-D813-9026-071002A72C29}"/>
              </a:ext>
            </a:extLst>
          </p:cNvPr>
          <p:cNvSpPr txBox="1"/>
          <p:nvPr/>
        </p:nvSpPr>
        <p:spPr>
          <a:xfrm>
            <a:off x="6147476" y="2706169"/>
            <a:ext cx="867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(bin)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DC0F530-7A1F-9311-66EB-7A2413DCE095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5713519" y="1645172"/>
            <a:ext cx="107114" cy="913714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C8EB7CD-52ED-0495-8330-E5DA74328A12}"/>
              </a:ext>
            </a:extLst>
          </p:cNvPr>
          <p:cNvCxnSpPr>
            <a:cxnSpLocks/>
            <a:stCxn id="18" idx="2"/>
            <a:endCxn id="3" idx="0"/>
          </p:cNvCxnSpPr>
          <p:nvPr/>
        </p:nvCxnSpPr>
        <p:spPr>
          <a:xfrm flipH="1">
            <a:off x="3898182" y="1645172"/>
            <a:ext cx="1815337" cy="918492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Left-Right 29">
            <a:extLst>
              <a:ext uri="{FF2B5EF4-FFF2-40B4-BE49-F238E27FC236}">
                <a16:creationId xmlns:a16="http://schemas.microsoft.com/office/drawing/2014/main" id="{6D65FA48-058A-776F-4D17-0EC42E238622}"/>
              </a:ext>
            </a:extLst>
          </p:cNvPr>
          <p:cNvSpPr/>
          <p:nvPr/>
        </p:nvSpPr>
        <p:spPr>
          <a:xfrm>
            <a:off x="3314772" y="1196282"/>
            <a:ext cx="1281894" cy="344507"/>
          </a:xfrm>
          <a:prstGeom prst="leftRightArrow">
            <a:avLst>
              <a:gd name="adj1" fmla="val 62562"/>
              <a:gd name="adj2" fmla="val 50000"/>
            </a:avLst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1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B5C6B3-F1D2-BA40-D82A-D94C0DE5619B}"/>
              </a:ext>
            </a:extLst>
          </p:cNvPr>
          <p:cNvSpPr txBox="1"/>
          <p:nvPr/>
        </p:nvSpPr>
        <p:spPr>
          <a:xfrm>
            <a:off x="3160570" y="1574266"/>
            <a:ext cx="17454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Image Build supported when linked each other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ECCA43-7266-5EE9-88C9-576158C29287}"/>
              </a:ext>
            </a:extLst>
          </p:cNvPr>
          <p:cNvSpPr txBox="1"/>
          <p:nvPr/>
        </p:nvSpPr>
        <p:spPr>
          <a:xfrm>
            <a:off x="5298118" y="3133079"/>
            <a:ext cx="15147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Image: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 Run by Pulling Binary Docker images  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D8D6806-E10D-AD58-C821-EF289286F012}"/>
              </a:ext>
            </a:extLst>
          </p:cNvPr>
          <p:cNvSpPr/>
          <p:nvPr/>
        </p:nvSpPr>
        <p:spPr>
          <a:xfrm>
            <a:off x="1342138" y="1453065"/>
            <a:ext cx="1986686" cy="242397"/>
          </a:xfrm>
          <a:prstGeom prst="round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latinLnBrk="0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https://github.com/omec-project/upf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23EEDC8-237C-4AF3-EF1D-B00D4EDE82A4}"/>
              </a:ext>
            </a:extLst>
          </p:cNvPr>
          <p:cNvSpPr/>
          <p:nvPr/>
        </p:nvSpPr>
        <p:spPr>
          <a:xfrm>
            <a:off x="4743363" y="1449558"/>
            <a:ext cx="2271641" cy="242397"/>
          </a:xfrm>
          <a:prstGeom prst="round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8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omecproject</a:t>
            </a:r>
            <a:r>
              <a:rPr lang="en-US" sz="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/upf-epc-bess:master-9a4d86c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30C4765-2CE6-3B0F-879F-EB5C0A030073}"/>
              </a:ext>
            </a:extLst>
          </p:cNvPr>
          <p:cNvSpPr/>
          <p:nvPr/>
        </p:nvSpPr>
        <p:spPr>
          <a:xfrm>
            <a:off x="6970570" y="2615622"/>
            <a:ext cx="1318448" cy="241069"/>
          </a:xfrm>
          <a:prstGeom prst="rect">
            <a:avLst/>
          </a:prstGeom>
          <a:solidFill>
            <a:srgbClr val="92D050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000" dirty="0" err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pfcpiface</a:t>
            </a:r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(bin)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1FDD3A2-7335-EB4E-8645-9ED9F3350BEF}"/>
              </a:ext>
            </a:extLst>
          </p:cNvPr>
          <p:cNvSpPr/>
          <p:nvPr/>
        </p:nvSpPr>
        <p:spPr>
          <a:xfrm>
            <a:off x="6970569" y="2913624"/>
            <a:ext cx="1312839" cy="241069"/>
          </a:xfrm>
          <a:prstGeom prst="rect">
            <a:avLst/>
          </a:prstGeom>
          <a:solidFill>
            <a:srgbClr val="92D050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000" dirty="0" err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bess</a:t>
            </a:r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(bin)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9E4DB33-4752-6E00-A709-295140F7BEB7}"/>
              </a:ext>
            </a:extLst>
          </p:cNvPr>
          <p:cNvSpPr/>
          <p:nvPr/>
        </p:nvSpPr>
        <p:spPr>
          <a:xfrm>
            <a:off x="4604776" y="4423171"/>
            <a:ext cx="809468" cy="241069"/>
          </a:xfrm>
          <a:prstGeom prst="rect">
            <a:avLst/>
          </a:prstGeom>
          <a:solidFill>
            <a:schemeClr val="accent2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8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Go module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81B6B6E-9838-4C7A-B365-84928A4DC769}"/>
              </a:ext>
            </a:extLst>
          </p:cNvPr>
          <p:cNvSpPr/>
          <p:nvPr/>
        </p:nvSpPr>
        <p:spPr>
          <a:xfrm>
            <a:off x="2615431" y="4998656"/>
            <a:ext cx="724034" cy="241069"/>
          </a:xfrm>
          <a:prstGeom prst="rect">
            <a:avLst/>
          </a:prstGeom>
          <a:solidFill>
            <a:schemeClr val="accent2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8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Go gRPC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C4EB2E3-0E24-A240-9D0A-BA9922A9A465}"/>
              </a:ext>
            </a:extLst>
          </p:cNvPr>
          <p:cNvSpPr/>
          <p:nvPr/>
        </p:nvSpPr>
        <p:spPr>
          <a:xfrm>
            <a:off x="1585590" y="5850400"/>
            <a:ext cx="964797" cy="296604"/>
          </a:xfrm>
          <a:prstGeom prst="rect">
            <a:avLst/>
          </a:prstGeom>
          <a:solidFill>
            <a:schemeClr val="tx2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8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C++ gRPC &amp; 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453D4D-DE4D-1482-450D-57894E168A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742" y="2563664"/>
            <a:ext cx="582880" cy="5828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750E41B-8976-C617-7DF7-47F7FE32677D}"/>
              </a:ext>
            </a:extLst>
          </p:cNvPr>
          <p:cNvSpPr txBox="1"/>
          <p:nvPr/>
        </p:nvSpPr>
        <p:spPr>
          <a:xfrm>
            <a:off x="4055354" y="2900323"/>
            <a:ext cx="6880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Makefile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48C91A-1A81-AA79-4894-2858D77E9991}"/>
              </a:ext>
            </a:extLst>
          </p:cNvPr>
          <p:cNvSpPr/>
          <p:nvPr/>
        </p:nvSpPr>
        <p:spPr>
          <a:xfrm>
            <a:off x="1457540" y="4012613"/>
            <a:ext cx="4977927" cy="27001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8EB578D-8E8E-76E5-DB89-C24FFB16C1D3}"/>
              </a:ext>
            </a:extLst>
          </p:cNvPr>
          <p:cNvSpPr/>
          <p:nvPr/>
        </p:nvSpPr>
        <p:spPr>
          <a:xfrm>
            <a:off x="7477759" y="4034227"/>
            <a:ext cx="1469921" cy="54864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Helm Chart</a:t>
            </a:r>
          </a:p>
          <a:p>
            <a:pPr algn="ctr" latinLnBrk="0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Repository</a:t>
            </a:r>
          </a:p>
        </p:txBody>
      </p:sp>
      <p:pic>
        <p:nvPicPr>
          <p:cNvPr id="1028" name="Picture 4" descr="How to make and share your own Helm package | by Containerum | Containerum  | Medium">
            <a:extLst>
              <a:ext uri="{FF2B5EF4-FFF2-40B4-BE49-F238E27FC236}">
                <a16:creationId xmlns:a16="http://schemas.microsoft.com/office/drawing/2014/main" id="{07E65F69-A78C-48B4-1F29-619EEEE78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529" y="4034227"/>
            <a:ext cx="598981" cy="59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C6EE1E3-1325-995F-0663-E1373FFE9517}"/>
              </a:ext>
            </a:extLst>
          </p:cNvPr>
          <p:cNvCxnSpPr>
            <a:cxnSpLocks/>
            <a:stCxn id="32" idx="1"/>
            <a:endCxn id="1028" idx="3"/>
          </p:cNvCxnSpPr>
          <p:nvPr/>
        </p:nvCxnSpPr>
        <p:spPr>
          <a:xfrm flipH="1">
            <a:off x="6393510" y="4308547"/>
            <a:ext cx="1084249" cy="25171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F17C9F3-C526-D154-7E1B-D40CF7B6B3E3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7838114" y="3211626"/>
            <a:ext cx="374606" cy="822601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ubernetes">
            <a:extLst>
              <a:ext uri="{FF2B5EF4-FFF2-40B4-BE49-F238E27FC236}">
                <a16:creationId xmlns:a16="http://schemas.microsoft.com/office/drawing/2014/main" id="{36EF9975-C2C0-A2A6-335F-0DD5D4026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856" y="3777443"/>
            <a:ext cx="1672452" cy="35937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6" name="Picture 22" descr="Yml, file, document icon - Free download on Iconfinder">
            <a:extLst>
              <a:ext uri="{FF2B5EF4-FFF2-40B4-BE49-F238E27FC236}">
                <a16:creationId xmlns:a16="http://schemas.microsoft.com/office/drawing/2014/main" id="{D8F8DFDE-B674-35D2-663F-3DF4839E8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968" y="4546935"/>
            <a:ext cx="392310" cy="39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2AF000-2B17-9468-DF25-D015B5AE90AE}"/>
              </a:ext>
            </a:extLst>
          </p:cNvPr>
          <p:cNvSpPr txBox="1"/>
          <p:nvPr/>
        </p:nvSpPr>
        <p:spPr>
          <a:xfrm>
            <a:off x="5716201" y="4924479"/>
            <a:ext cx="1660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" b="1" dirty="0">
                <a:latin typeface="Arial" panose="020B0604020202020204" pitchFamily="34" charset="0"/>
                <a:cs typeface="Arial" panose="020B0604020202020204" pitchFamily="34" charset="0"/>
              </a:rPr>
              <a:t>Pull docker images </a:t>
            </a:r>
          </a:p>
          <a:p>
            <a:pPr algn="l"/>
            <a:r>
              <a:rPr lang="en-US" altLang="ko-KR" sz="800" b="1" dirty="0">
                <a:latin typeface="Arial" panose="020B0604020202020204" pitchFamily="34" charset="0"/>
                <a:cs typeface="Arial" panose="020B0604020202020204" pitchFamily="34" charset="0"/>
              </a:rPr>
              <a:t>Construct Kubernetes Cluster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C0631A3-BABE-71E5-0ECA-B91ACD2BACAC}"/>
              </a:ext>
            </a:extLst>
          </p:cNvPr>
          <p:cNvSpPr/>
          <p:nvPr/>
        </p:nvSpPr>
        <p:spPr>
          <a:xfrm>
            <a:off x="7477759" y="4403731"/>
            <a:ext cx="1549588" cy="242397"/>
          </a:xfrm>
          <a:prstGeom prst="round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7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https://charts.aetherproject.org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47D9B4-C459-2A58-D956-E607AF6493C9}"/>
              </a:ext>
            </a:extLst>
          </p:cNvPr>
          <p:cNvSpPr txBox="1"/>
          <p:nvPr/>
        </p:nvSpPr>
        <p:spPr>
          <a:xfrm>
            <a:off x="7523734" y="3362148"/>
            <a:ext cx="13779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UPF helm char includes </a:t>
            </a:r>
          </a:p>
          <a:p>
            <a:pPr algn="l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URLs for Docker images</a:t>
            </a:r>
            <a:endParaRPr lang="en-US" altLang="ko-KR" sz="8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250B8F5C-E23F-20EF-CEB2-0F6114372498}"/>
              </a:ext>
            </a:extLst>
          </p:cNvPr>
          <p:cNvSpPr/>
          <p:nvPr/>
        </p:nvSpPr>
        <p:spPr>
          <a:xfrm>
            <a:off x="882032" y="1196282"/>
            <a:ext cx="229925" cy="2348030"/>
          </a:xfrm>
          <a:prstGeom prst="leftBrace">
            <a:avLst/>
          </a:prstGeom>
          <a:ln w="1905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F4BA8B-7A21-DC5F-F1E5-EFA821875A23}"/>
              </a:ext>
            </a:extLst>
          </p:cNvPr>
          <p:cNvSpPr txBox="1"/>
          <p:nvPr/>
        </p:nvSpPr>
        <p:spPr>
          <a:xfrm rot="16200000">
            <a:off x="-379580" y="2125089"/>
            <a:ext cx="1986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Chain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F2E19E89-99C4-6581-AAE3-B02474636E91}"/>
              </a:ext>
            </a:extLst>
          </p:cNvPr>
          <p:cNvSpPr/>
          <p:nvPr/>
        </p:nvSpPr>
        <p:spPr>
          <a:xfrm>
            <a:off x="882032" y="3948913"/>
            <a:ext cx="229925" cy="2559294"/>
          </a:xfrm>
          <a:prstGeom prst="leftBrace">
            <a:avLst/>
          </a:prstGeom>
          <a:ln w="1905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28DA8C-02E2-7596-2A4D-696380E782AD}"/>
              </a:ext>
            </a:extLst>
          </p:cNvPr>
          <p:cNvSpPr txBox="1"/>
          <p:nvPr/>
        </p:nvSpPr>
        <p:spPr>
          <a:xfrm rot="16200000">
            <a:off x="-298762" y="4783984"/>
            <a:ext cx="1825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Chain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114A82-7540-AF61-2D3E-E8B4899BF382}"/>
              </a:ext>
            </a:extLst>
          </p:cNvPr>
          <p:cNvSpPr/>
          <p:nvPr/>
        </p:nvSpPr>
        <p:spPr>
          <a:xfrm>
            <a:off x="2388502" y="4792018"/>
            <a:ext cx="964797" cy="241069"/>
          </a:xfrm>
          <a:prstGeom prst="rect">
            <a:avLst/>
          </a:prstGeom>
          <a:solidFill>
            <a:srgbClr val="7030A0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8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python gRPC</a:t>
            </a:r>
          </a:p>
        </p:txBody>
      </p:sp>
    </p:spTree>
    <p:extLst>
      <p:ext uri="{BB962C8B-B14F-4D97-AF65-F5344CB8AC3E}">
        <p14:creationId xmlns:p14="http://schemas.microsoft.com/office/powerpoint/2010/main" val="1256534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ACC8AFE-32EF-4220-81BD-832573B755D0}"/>
              </a:ext>
            </a:extLst>
          </p:cNvPr>
          <p:cNvSpPr/>
          <p:nvPr/>
        </p:nvSpPr>
        <p:spPr>
          <a:xfrm>
            <a:off x="773183" y="3368732"/>
            <a:ext cx="1960974" cy="727363"/>
          </a:xfrm>
          <a:prstGeom prst="roundRect">
            <a:avLst/>
          </a:prstGeom>
          <a:solidFill>
            <a:schemeClr val="accent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BCE91-76AA-4CBE-917C-6BC5FFEC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Deployment Strategies with GitHub and Docker (</a:t>
            </a:r>
            <a:r>
              <a:rPr lang="ko-KR" altLang="en-US" sz="2400" dirty="0"/>
              <a:t>아이콘 참조용</a:t>
            </a:r>
            <a:r>
              <a:rPr lang="en-US" altLang="ko-KR" sz="2400" dirty="0"/>
              <a:t>)</a:t>
            </a:r>
            <a:endParaRPr lang="en-US" sz="24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090986-EE36-43FF-A9B9-EBF50E2C78DD}"/>
              </a:ext>
            </a:extLst>
          </p:cNvPr>
          <p:cNvSpPr/>
          <p:nvPr/>
        </p:nvSpPr>
        <p:spPr>
          <a:xfrm>
            <a:off x="2000843" y="1143979"/>
            <a:ext cx="1820488" cy="54864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GitHub </a:t>
            </a:r>
          </a:p>
          <a:p>
            <a:pPr algn="ctr" latinLnBrk="0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Repository</a:t>
            </a:r>
          </a:p>
        </p:txBody>
      </p:sp>
      <p:pic>
        <p:nvPicPr>
          <p:cNvPr id="5" name="Picture 12" descr="Digital Marketing Background 1600*1600 transprent Png Free Download -  Angle, Area, Text. - CleanPNG / KissPNG">
            <a:extLst>
              <a:ext uri="{FF2B5EF4-FFF2-40B4-BE49-F238E27FC236}">
                <a16:creationId xmlns:a16="http://schemas.microsoft.com/office/drawing/2014/main" id="{2D9434CF-AD97-4291-B88E-5F4D1B316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60" y="2769102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951B5C-E7DD-4443-982A-AD7C693984E9}"/>
              </a:ext>
            </a:extLst>
          </p:cNvPr>
          <p:cNvSpPr txBox="1"/>
          <p:nvPr/>
        </p:nvSpPr>
        <p:spPr>
          <a:xfrm>
            <a:off x="1084905" y="2883736"/>
            <a:ext cx="663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</a:t>
            </a: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9D49B6-39A3-4179-A7BC-FDA1A1FE8A1D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834880" y="1692619"/>
            <a:ext cx="1076207" cy="1076483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CDCA27D-F68B-40C9-8577-1AC17B32CEB7}"/>
              </a:ext>
            </a:extLst>
          </p:cNvPr>
          <p:cNvSpPr/>
          <p:nvPr/>
        </p:nvSpPr>
        <p:spPr>
          <a:xfrm>
            <a:off x="971858" y="3447047"/>
            <a:ext cx="1521229" cy="241069"/>
          </a:xfrm>
          <a:prstGeom prst="rect">
            <a:avLst/>
          </a:prstGeom>
          <a:solidFill>
            <a:srgbClr val="92D050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Compile &amp; Install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5B1BCF-8E86-44FB-BD59-A1FF160D4F1E}"/>
              </a:ext>
            </a:extLst>
          </p:cNvPr>
          <p:cNvSpPr txBox="1"/>
          <p:nvPr/>
        </p:nvSpPr>
        <p:spPr>
          <a:xfrm>
            <a:off x="1381917" y="3776689"/>
            <a:ext cx="7553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Linux OS	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531BBC3-1CDE-48D8-8F5C-8CC334954228}"/>
              </a:ext>
            </a:extLst>
          </p:cNvPr>
          <p:cNvSpPr/>
          <p:nvPr/>
        </p:nvSpPr>
        <p:spPr>
          <a:xfrm>
            <a:off x="3217857" y="3368732"/>
            <a:ext cx="1960974" cy="727363"/>
          </a:xfrm>
          <a:prstGeom prst="roundRect">
            <a:avLst/>
          </a:prstGeom>
          <a:solidFill>
            <a:schemeClr val="accent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1AB1BE-1C9F-4757-BA69-559ED67077F8}"/>
              </a:ext>
            </a:extLst>
          </p:cNvPr>
          <p:cNvSpPr/>
          <p:nvPr/>
        </p:nvSpPr>
        <p:spPr>
          <a:xfrm>
            <a:off x="3416532" y="3447047"/>
            <a:ext cx="1521229" cy="241069"/>
          </a:xfrm>
          <a:prstGeom prst="rect">
            <a:avLst/>
          </a:prstGeom>
          <a:solidFill>
            <a:srgbClr val="92D050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Build &amp; Instance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AC39EA-C391-4613-9A39-7F7A1FD7F1AE}"/>
              </a:ext>
            </a:extLst>
          </p:cNvPr>
          <p:cNvSpPr txBox="1"/>
          <p:nvPr/>
        </p:nvSpPr>
        <p:spPr>
          <a:xfrm>
            <a:off x="3322450" y="3776689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Linux &amp; Windows &amp; MAC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pic>
        <p:nvPicPr>
          <p:cNvPr id="18" name="Picture 12" descr="Digital Marketing Background 1600*1600 transprent Png Free Download -  Angle, Area, Text. - CleanPNG / KissPNG">
            <a:extLst>
              <a:ext uri="{FF2B5EF4-FFF2-40B4-BE49-F238E27FC236}">
                <a16:creationId xmlns:a16="http://schemas.microsoft.com/office/drawing/2014/main" id="{9CFE461F-405B-41FF-814A-7E99EA696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289" y="2793949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F88664-0B1D-4AA9-B0E4-30E78AF44833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2911087" y="1692619"/>
            <a:ext cx="631522" cy="1101330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14" descr="Runnable Documentation | Articles to help those who use Runnable.com">
            <a:extLst>
              <a:ext uri="{FF2B5EF4-FFF2-40B4-BE49-F238E27FC236}">
                <a16:creationId xmlns:a16="http://schemas.microsoft.com/office/drawing/2014/main" id="{B1B9E05C-3C4F-4DCB-BD2A-BA4DF32E9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613" y="2793947"/>
            <a:ext cx="541359" cy="54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915507-5C3F-406B-A5BF-11A256CE70DE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911087" y="1692619"/>
            <a:ext cx="1529206" cy="1101328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1967C8-E1CC-49D6-87B1-CE4E32A5B80F}"/>
              </a:ext>
            </a:extLst>
          </p:cNvPr>
          <p:cNvSpPr txBox="1"/>
          <p:nvPr/>
        </p:nvSpPr>
        <p:spPr>
          <a:xfrm>
            <a:off x="4598690" y="2942478"/>
            <a:ext cx="617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23477EC-6A8A-4187-89C9-DC4793BB19AD}"/>
              </a:ext>
            </a:extLst>
          </p:cNvPr>
          <p:cNvSpPr/>
          <p:nvPr/>
        </p:nvSpPr>
        <p:spPr>
          <a:xfrm>
            <a:off x="200336" y="4712216"/>
            <a:ext cx="1960974" cy="15129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BD682E5-5239-4ED5-A5EB-A55771641165}"/>
              </a:ext>
            </a:extLst>
          </p:cNvPr>
          <p:cNvSpPr/>
          <p:nvPr/>
        </p:nvSpPr>
        <p:spPr>
          <a:xfrm>
            <a:off x="304245" y="4841704"/>
            <a:ext cx="1753155" cy="369276"/>
          </a:xfrm>
          <a:prstGeom prst="roundRect">
            <a:avLst/>
          </a:prstGeom>
          <a:solidFill>
            <a:schemeClr val="accent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Installation by compile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0C6AF22-98FC-4E02-B5AD-CD0D0EC6F9AA}"/>
              </a:ext>
            </a:extLst>
          </p:cNvPr>
          <p:cNvSpPr/>
          <p:nvPr/>
        </p:nvSpPr>
        <p:spPr>
          <a:xfrm>
            <a:off x="304245" y="5266775"/>
            <a:ext cx="1753155" cy="369276"/>
          </a:xfrm>
          <a:prstGeom prst="roundRect">
            <a:avLst/>
          </a:prstGeom>
          <a:solidFill>
            <a:schemeClr val="accent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 Dependency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93BC6F5-CF3B-4C64-9B3F-67ECEA304302}"/>
              </a:ext>
            </a:extLst>
          </p:cNvPr>
          <p:cNvSpPr/>
          <p:nvPr/>
        </p:nvSpPr>
        <p:spPr>
          <a:xfrm>
            <a:off x="304245" y="5709593"/>
            <a:ext cx="1753155" cy="369276"/>
          </a:xfrm>
          <a:prstGeom prst="roundRect">
            <a:avLst/>
          </a:prstGeom>
          <a:solidFill>
            <a:schemeClr val="accent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9056286-2A45-4FE9-A3B2-66421EBFA772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1180823" y="4112766"/>
            <a:ext cx="543703" cy="599450"/>
          </a:xfrm>
          <a:prstGeom prst="line">
            <a:avLst/>
          </a:prstGeom>
          <a:ln w="12700">
            <a:solidFill>
              <a:srgbClr val="00B0F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52E2D0D-A531-4AE0-AE48-CBF04273BBE8}"/>
              </a:ext>
            </a:extLst>
          </p:cNvPr>
          <p:cNvSpPr txBox="1"/>
          <p:nvPr/>
        </p:nvSpPr>
        <p:spPr>
          <a:xfrm>
            <a:off x="2757706" y="2879323"/>
            <a:ext cx="663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</a:t>
            </a: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B2FBC7B-5DFE-42D6-8FC2-B03FF88A074C}"/>
              </a:ext>
            </a:extLst>
          </p:cNvPr>
          <p:cNvSpPr/>
          <p:nvPr/>
        </p:nvSpPr>
        <p:spPr>
          <a:xfrm>
            <a:off x="3268343" y="4712216"/>
            <a:ext cx="1960974" cy="15129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8484D80-AECE-4C55-B1D0-DD796E0B68FE}"/>
              </a:ext>
            </a:extLst>
          </p:cNvPr>
          <p:cNvSpPr/>
          <p:nvPr/>
        </p:nvSpPr>
        <p:spPr>
          <a:xfrm>
            <a:off x="3372252" y="4841704"/>
            <a:ext cx="1753155" cy="369276"/>
          </a:xfrm>
          <a:prstGeom prst="roundRect">
            <a:avLst/>
          </a:prstGeom>
          <a:solidFill>
            <a:schemeClr val="accent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Docker Images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D651A95-3BEC-4052-BAB2-56C3916D20B9}"/>
              </a:ext>
            </a:extLst>
          </p:cNvPr>
          <p:cNvSpPr/>
          <p:nvPr/>
        </p:nvSpPr>
        <p:spPr>
          <a:xfrm>
            <a:off x="3372252" y="5266775"/>
            <a:ext cx="1753155" cy="369276"/>
          </a:xfrm>
          <a:prstGeom prst="roundRect">
            <a:avLst/>
          </a:prstGeom>
          <a:solidFill>
            <a:schemeClr val="accent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 Instantiations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0B9F037-C45B-4E06-AC4F-76C0262AEE87}"/>
              </a:ext>
            </a:extLst>
          </p:cNvPr>
          <p:cNvSpPr/>
          <p:nvPr/>
        </p:nvSpPr>
        <p:spPr>
          <a:xfrm>
            <a:off x="3372252" y="5709593"/>
            <a:ext cx="1753155" cy="369276"/>
          </a:xfrm>
          <a:prstGeom prst="roundRect">
            <a:avLst/>
          </a:prstGeom>
          <a:solidFill>
            <a:schemeClr val="accent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F61854D-7CA6-473C-A689-D1F3FDB2C46A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4248830" y="4112766"/>
            <a:ext cx="0" cy="599450"/>
          </a:xfrm>
          <a:prstGeom prst="line">
            <a:avLst/>
          </a:prstGeom>
          <a:ln w="12700">
            <a:solidFill>
              <a:srgbClr val="00B0F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5783A6B-4C00-4E6A-8F3F-37DF6E27B0A4}"/>
              </a:ext>
            </a:extLst>
          </p:cNvPr>
          <p:cNvSpPr/>
          <p:nvPr/>
        </p:nvSpPr>
        <p:spPr>
          <a:xfrm>
            <a:off x="5488632" y="1143979"/>
            <a:ext cx="1820488" cy="54864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DockerHub</a:t>
            </a:r>
            <a:endParaRPr lang="en-US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 latinLnBrk="0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Repository</a:t>
            </a:r>
          </a:p>
        </p:txBody>
      </p:sp>
      <p:pic>
        <p:nvPicPr>
          <p:cNvPr id="2050" name="Picture 2" descr="Docker hub Reviews 2021: Details, Pricing, &amp; Features | G2">
            <a:extLst>
              <a:ext uri="{FF2B5EF4-FFF2-40B4-BE49-F238E27FC236}">
                <a16:creationId xmlns:a16="http://schemas.microsoft.com/office/drawing/2014/main" id="{1ECAD2FD-E2D4-48F2-B45D-EA1C9F606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502" y="2768395"/>
            <a:ext cx="1045030" cy="54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700FF1C-87C3-490D-B428-1FE494846A06}"/>
              </a:ext>
            </a:extLst>
          </p:cNvPr>
          <p:cNvSpPr/>
          <p:nvPr/>
        </p:nvSpPr>
        <p:spPr>
          <a:xfrm>
            <a:off x="5662531" y="3368732"/>
            <a:ext cx="1960974" cy="727363"/>
          </a:xfrm>
          <a:prstGeom prst="roundRect">
            <a:avLst/>
          </a:prstGeom>
          <a:solidFill>
            <a:schemeClr val="accent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065585-677B-4CC3-9AB9-EA2BD98B9727}"/>
              </a:ext>
            </a:extLst>
          </p:cNvPr>
          <p:cNvSpPr txBox="1"/>
          <p:nvPr/>
        </p:nvSpPr>
        <p:spPr>
          <a:xfrm>
            <a:off x="5761206" y="3776689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Linux &amp; Windows &amp; MAC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EAE04F9-553A-4875-AC89-53EBAE2BA251}"/>
              </a:ext>
            </a:extLst>
          </p:cNvPr>
          <p:cNvSpPr/>
          <p:nvPr/>
        </p:nvSpPr>
        <p:spPr>
          <a:xfrm>
            <a:off x="5882403" y="3447047"/>
            <a:ext cx="1521229" cy="241069"/>
          </a:xfrm>
          <a:prstGeom prst="rect">
            <a:avLst/>
          </a:prstGeom>
          <a:solidFill>
            <a:srgbClr val="92D050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Instance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9EB391-ED0E-4476-9441-EDF42CB1C7FA}"/>
              </a:ext>
            </a:extLst>
          </p:cNvPr>
          <p:cNvSpPr txBox="1"/>
          <p:nvPr/>
        </p:nvSpPr>
        <p:spPr>
          <a:xfrm>
            <a:off x="6969860" y="2915678"/>
            <a:ext cx="867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(bin)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6CFF391-D856-4E11-86AF-8C407BA3F815}"/>
              </a:ext>
            </a:extLst>
          </p:cNvPr>
          <p:cNvCxnSpPr>
            <a:cxnSpLocks/>
            <a:stCxn id="60" idx="2"/>
            <a:endCxn id="2050" idx="0"/>
          </p:cNvCxnSpPr>
          <p:nvPr/>
        </p:nvCxnSpPr>
        <p:spPr>
          <a:xfrm>
            <a:off x="6398876" y="1692619"/>
            <a:ext cx="244141" cy="1075776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0C30FB3F-114E-4897-88EC-0B1B4A60BB6E}"/>
              </a:ext>
            </a:extLst>
          </p:cNvPr>
          <p:cNvSpPr/>
          <p:nvPr/>
        </p:nvSpPr>
        <p:spPr>
          <a:xfrm>
            <a:off x="6643018" y="4712216"/>
            <a:ext cx="1960974" cy="15129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F3EC6EC8-5D1A-44AE-AF03-2DF8F0F33B6F}"/>
              </a:ext>
            </a:extLst>
          </p:cNvPr>
          <p:cNvSpPr/>
          <p:nvPr/>
        </p:nvSpPr>
        <p:spPr>
          <a:xfrm>
            <a:off x="6746927" y="4841704"/>
            <a:ext cx="1753155" cy="369276"/>
          </a:xfrm>
          <a:prstGeom prst="roundRect">
            <a:avLst/>
          </a:prstGeom>
          <a:solidFill>
            <a:schemeClr val="accent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Pulling Images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5333BDF3-8D4E-424C-A39F-E7D54C1B76BA}"/>
              </a:ext>
            </a:extLst>
          </p:cNvPr>
          <p:cNvSpPr/>
          <p:nvPr/>
        </p:nvSpPr>
        <p:spPr>
          <a:xfrm>
            <a:off x="6746927" y="5266775"/>
            <a:ext cx="1753155" cy="369276"/>
          </a:xfrm>
          <a:prstGeom prst="roundRect">
            <a:avLst/>
          </a:prstGeom>
          <a:solidFill>
            <a:schemeClr val="accent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 Instantiations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022CB66E-8F7B-4837-92DC-D31E4F39B0DB}"/>
              </a:ext>
            </a:extLst>
          </p:cNvPr>
          <p:cNvSpPr/>
          <p:nvPr/>
        </p:nvSpPr>
        <p:spPr>
          <a:xfrm>
            <a:off x="6746927" y="5709593"/>
            <a:ext cx="1753155" cy="369276"/>
          </a:xfrm>
          <a:prstGeom prst="roundRect">
            <a:avLst/>
          </a:prstGeom>
          <a:solidFill>
            <a:schemeClr val="accent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0242B64-4717-4D30-A450-23AD7569972A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7165532" y="4112766"/>
            <a:ext cx="457973" cy="599450"/>
          </a:xfrm>
          <a:prstGeom prst="line">
            <a:avLst/>
          </a:prstGeom>
          <a:ln w="12700">
            <a:solidFill>
              <a:srgbClr val="00B0F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3E6A378-92CB-4046-A7DE-9785D42F45A1}"/>
              </a:ext>
            </a:extLst>
          </p:cNvPr>
          <p:cNvCxnSpPr>
            <a:cxnSpLocks/>
            <a:stCxn id="60" idx="2"/>
            <a:endCxn id="24" idx="0"/>
          </p:cNvCxnSpPr>
          <p:nvPr/>
        </p:nvCxnSpPr>
        <p:spPr>
          <a:xfrm flipH="1">
            <a:off x="4440293" y="1692619"/>
            <a:ext cx="1958583" cy="1101328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9" name="Arrow: Left-Right 2058">
            <a:extLst>
              <a:ext uri="{FF2B5EF4-FFF2-40B4-BE49-F238E27FC236}">
                <a16:creationId xmlns:a16="http://schemas.microsoft.com/office/drawing/2014/main" id="{DF88B255-4AA3-4E79-929F-0E8DEF32617B}"/>
              </a:ext>
            </a:extLst>
          </p:cNvPr>
          <p:cNvSpPr/>
          <p:nvPr/>
        </p:nvSpPr>
        <p:spPr>
          <a:xfrm>
            <a:off x="4000129" y="1243729"/>
            <a:ext cx="1281894" cy="344507"/>
          </a:xfrm>
          <a:prstGeom prst="leftRightArrow">
            <a:avLst>
              <a:gd name="adj1" fmla="val 62562"/>
              <a:gd name="adj2" fmla="val 50000"/>
            </a:avLst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1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AAB22B1-9FDE-41C7-A713-2AA5CCAE9E3C}"/>
              </a:ext>
            </a:extLst>
          </p:cNvPr>
          <p:cNvSpPr txBox="1"/>
          <p:nvPr/>
        </p:nvSpPr>
        <p:spPr>
          <a:xfrm>
            <a:off x="3845927" y="1621713"/>
            <a:ext cx="17454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Image Build supported when linked each other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78A336D-9922-41BA-B655-7DBC94DF3E25}"/>
              </a:ext>
            </a:extLst>
          </p:cNvPr>
          <p:cNvSpPr txBox="1"/>
          <p:nvPr/>
        </p:nvSpPr>
        <p:spPr>
          <a:xfrm>
            <a:off x="363721" y="6225133"/>
            <a:ext cx="17454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 &amp; Compilation: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way of Development and distribution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1F92A43-AB39-4936-BEBF-D5A89F823870}"/>
              </a:ext>
            </a:extLst>
          </p:cNvPr>
          <p:cNvSpPr txBox="1"/>
          <p:nvPr/>
        </p:nvSpPr>
        <p:spPr>
          <a:xfrm>
            <a:off x="3449000" y="6225133"/>
            <a:ext cx="2245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Dockerfile</a:t>
            </a: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to make images and containerized based on this image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C19AFB2-87AE-46DB-8E2B-1BD474BC2FA3}"/>
              </a:ext>
            </a:extLst>
          </p:cNvPr>
          <p:cNvSpPr txBox="1"/>
          <p:nvPr/>
        </p:nvSpPr>
        <p:spPr>
          <a:xfrm>
            <a:off x="6746927" y="6225132"/>
            <a:ext cx="17454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Image: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 Run by Pulling Binary Docker images  </a:t>
            </a:r>
          </a:p>
        </p:txBody>
      </p:sp>
    </p:spTree>
    <p:extLst>
      <p:ext uri="{BB962C8B-B14F-4D97-AF65-F5344CB8AC3E}">
        <p14:creationId xmlns:p14="http://schemas.microsoft.com/office/powerpoint/2010/main" val="2963831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7DDB-B003-424D-A5A3-0FCA551E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using Docker-compose </a:t>
            </a:r>
            <a:br>
              <a:rPr lang="en-US" dirty="0"/>
            </a:br>
            <a:r>
              <a:rPr lang="en-US" dirty="0"/>
              <a:t>(NIST-BGP-SRx) (</a:t>
            </a:r>
            <a:r>
              <a:rPr lang="ko-KR" altLang="en-US" dirty="0"/>
              <a:t>아이콘 참조용</a:t>
            </a:r>
            <a:r>
              <a:rPr lang="en-US" altLang="ko-KR" dirty="0"/>
              <a:t>)</a:t>
            </a:r>
            <a:endParaRPr lang="en-US" dirty="0"/>
          </a:p>
        </p:txBody>
      </p:sp>
      <p:pic>
        <p:nvPicPr>
          <p:cNvPr id="4" name="Picture 22" descr="Yml, file, document icon - Free download on Iconfinder">
            <a:extLst>
              <a:ext uri="{FF2B5EF4-FFF2-40B4-BE49-F238E27FC236}">
                <a16:creationId xmlns:a16="http://schemas.microsoft.com/office/drawing/2014/main" id="{E030C2F6-40FA-41E8-B39E-1E5FDB482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737" y="3177410"/>
            <a:ext cx="620651" cy="62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4B20C2-F70D-4E07-AD55-3BFA60969064}"/>
              </a:ext>
            </a:extLst>
          </p:cNvPr>
          <p:cNvSpPr/>
          <p:nvPr/>
        </p:nvSpPr>
        <p:spPr>
          <a:xfrm>
            <a:off x="690065" y="2087178"/>
            <a:ext cx="906124" cy="5020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NIST-BGP-SRx Source Code &amp; </a:t>
            </a:r>
            <a:r>
              <a:rPr lang="en-US" sz="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Dockerfile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0FC737-3387-49F3-AE0A-26DB735C7235}"/>
              </a:ext>
            </a:extLst>
          </p:cNvPr>
          <p:cNvSpPr/>
          <p:nvPr/>
        </p:nvSpPr>
        <p:spPr>
          <a:xfrm>
            <a:off x="690065" y="2698655"/>
            <a:ext cx="906124" cy="5020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sz="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GoBGP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-SRx Source Code &amp; </a:t>
            </a:r>
            <a:r>
              <a:rPr lang="en-US" sz="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Dockerfile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34B862-F3E1-4AE7-83FD-60A18D4BE622}"/>
              </a:ext>
            </a:extLst>
          </p:cNvPr>
          <p:cNvSpPr/>
          <p:nvPr/>
        </p:nvSpPr>
        <p:spPr>
          <a:xfrm>
            <a:off x="457200" y="1718647"/>
            <a:ext cx="2454442" cy="171035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6" descr="Github Icon PNG Images, Free Transparent Github Icon Download - KindPNG">
            <a:extLst>
              <a:ext uri="{FF2B5EF4-FFF2-40B4-BE49-F238E27FC236}">
                <a16:creationId xmlns:a16="http://schemas.microsoft.com/office/drawing/2014/main" id="{87D80D22-5EC4-446F-BEA2-6313F8453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375" y="1379788"/>
            <a:ext cx="1184091" cy="66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0A7451-32E0-45F5-BBF9-32319646521A}"/>
              </a:ext>
            </a:extLst>
          </p:cNvPr>
          <p:cNvSpPr/>
          <p:nvPr/>
        </p:nvSpPr>
        <p:spPr>
          <a:xfrm>
            <a:off x="1829054" y="2087178"/>
            <a:ext cx="906124" cy="5020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sz="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ExaBGP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-SRx Source Code &amp; </a:t>
            </a:r>
            <a:r>
              <a:rPr lang="en-US" sz="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Dockerfile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9169CC-6162-4375-942E-838D1E4B31C4}"/>
              </a:ext>
            </a:extLst>
          </p:cNvPr>
          <p:cNvSpPr/>
          <p:nvPr/>
        </p:nvSpPr>
        <p:spPr>
          <a:xfrm>
            <a:off x="1829072" y="2698655"/>
            <a:ext cx="906124" cy="5020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Protocol and Documentation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C955B-562D-4078-A9AD-CA3F161E705D}"/>
              </a:ext>
            </a:extLst>
          </p:cNvPr>
          <p:cNvSpPr/>
          <p:nvPr/>
        </p:nvSpPr>
        <p:spPr>
          <a:xfrm>
            <a:off x="457200" y="4211022"/>
            <a:ext cx="2454442" cy="171035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0FCA0F8-AEBE-4CBD-B7E1-D2894E807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907" y="3340806"/>
            <a:ext cx="1236236" cy="29386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9217A57-A525-48D5-8445-8BF80558DCF8}"/>
              </a:ext>
            </a:extLst>
          </p:cNvPr>
          <p:cNvSpPr/>
          <p:nvPr/>
        </p:nvSpPr>
        <p:spPr>
          <a:xfrm>
            <a:off x="690065" y="4564107"/>
            <a:ext cx="906124" cy="502091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Centos:7 Images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C0F28B-47F6-40DF-ABC3-CB48EEDF34BE}"/>
              </a:ext>
            </a:extLst>
          </p:cNvPr>
          <p:cNvSpPr/>
          <p:nvPr/>
        </p:nvSpPr>
        <p:spPr>
          <a:xfrm>
            <a:off x="1782687" y="4564107"/>
            <a:ext cx="906124" cy="50209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sz="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Golang:latest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Images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CCEEF2-37BA-4D7B-AD1F-4F23B4F0E67A}"/>
              </a:ext>
            </a:extLst>
          </p:cNvPr>
          <p:cNvSpPr/>
          <p:nvPr/>
        </p:nvSpPr>
        <p:spPr>
          <a:xfrm>
            <a:off x="690065" y="5181727"/>
            <a:ext cx="906124" cy="50209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sz="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quagga:latest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FB237E-E6D7-4A68-B195-F4923EB2207D}"/>
              </a:ext>
            </a:extLst>
          </p:cNvPr>
          <p:cNvSpPr/>
          <p:nvPr/>
        </p:nvSpPr>
        <p:spPr>
          <a:xfrm>
            <a:off x="1782687" y="5181727"/>
            <a:ext cx="906124" cy="50209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Monitoring tools &amp; </a:t>
            </a:r>
            <a:r>
              <a:rPr lang="en-US" sz="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atinLnBrk="0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E28BF3-3650-471F-AE74-FC4F1A8B332B}"/>
              </a:ext>
            </a:extLst>
          </p:cNvPr>
          <p:cNvCxnSpPr>
            <a:cxnSpLocks/>
          </p:cNvCxnSpPr>
          <p:nvPr/>
        </p:nvCxnSpPr>
        <p:spPr>
          <a:xfrm flipH="1">
            <a:off x="2932119" y="3924928"/>
            <a:ext cx="676858" cy="356770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0C23A6-61C9-4369-8850-A943D70A0DE8}"/>
              </a:ext>
            </a:extLst>
          </p:cNvPr>
          <p:cNvSpPr txBox="1"/>
          <p:nvPr/>
        </p:nvSpPr>
        <p:spPr>
          <a:xfrm>
            <a:off x="2932119" y="4281698"/>
            <a:ext cx="12362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Pull docker images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2E8EAB-CB07-4490-A6AA-0CE04581046F}"/>
              </a:ext>
            </a:extLst>
          </p:cNvPr>
          <p:cNvCxnSpPr>
            <a:cxnSpLocks/>
          </p:cNvCxnSpPr>
          <p:nvPr/>
        </p:nvCxnSpPr>
        <p:spPr>
          <a:xfrm flipH="1" flipV="1">
            <a:off x="2991854" y="3065116"/>
            <a:ext cx="588272" cy="135630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9D27B4D-33F7-4159-88D9-6CE327C59C13}"/>
              </a:ext>
            </a:extLst>
          </p:cNvPr>
          <p:cNvSpPr txBox="1"/>
          <p:nvPr/>
        </p:nvSpPr>
        <p:spPr>
          <a:xfrm>
            <a:off x="2911642" y="2762325"/>
            <a:ext cx="12939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Git Clone repository</a:t>
            </a:r>
          </a:p>
        </p:txBody>
      </p:sp>
      <p:pic>
        <p:nvPicPr>
          <p:cNvPr id="32" name="Picture 34" descr="도커 허브(Docker Hub) 계정 정보 유출 | 44BITS">
            <a:extLst>
              <a:ext uri="{FF2B5EF4-FFF2-40B4-BE49-F238E27FC236}">
                <a16:creationId xmlns:a16="http://schemas.microsoft.com/office/drawing/2014/main" id="{566063D6-422E-4320-9C9D-CB0B4EBA4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42" y="3857032"/>
            <a:ext cx="1783958" cy="63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5D0CF07-36F2-42D8-BF8C-DDE91013D9D8}"/>
              </a:ext>
            </a:extLst>
          </p:cNvPr>
          <p:cNvSpPr txBox="1"/>
          <p:nvPr/>
        </p:nvSpPr>
        <p:spPr>
          <a:xfrm>
            <a:off x="4916907" y="3639206"/>
            <a:ext cx="19245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Compose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all images and containers</a:t>
            </a:r>
          </a:p>
          <a:p>
            <a:pPr algn="l"/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 service integration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F4C0ABB-697E-4D68-AA00-E463F8937655}"/>
              </a:ext>
            </a:extLst>
          </p:cNvPr>
          <p:cNvCxnSpPr>
            <a:cxnSpLocks/>
            <a:stCxn id="5122" idx="1"/>
            <a:endCxn id="4" idx="3"/>
          </p:cNvCxnSpPr>
          <p:nvPr/>
        </p:nvCxnSpPr>
        <p:spPr>
          <a:xfrm flipH="1">
            <a:off x="4339388" y="3487736"/>
            <a:ext cx="577519" cy="0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6099ABA-DB96-4853-9EBB-E233973F195F}"/>
              </a:ext>
            </a:extLst>
          </p:cNvPr>
          <p:cNvSpPr/>
          <p:nvPr/>
        </p:nvSpPr>
        <p:spPr>
          <a:xfrm>
            <a:off x="6841461" y="1953908"/>
            <a:ext cx="2005760" cy="339613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5BB816-5C30-4580-9F3B-AC0DE7056E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844" y="1570966"/>
            <a:ext cx="1021179" cy="765884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DFFCD1D-759A-4E33-AC59-946F23C5E7F3}"/>
              </a:ext>
            </a:extLst>
          </p:cNvPr>
          <p:cNvCxnSpPr>
            <a:cxnSpLocks/>
          </p:cNvCxnSpPr>
          <p:nvPr/>
        </p:nvCxnSpPr>
        <p:spPr>
          <a:xfrm flipH="1">
            <a:off x="6263942" y="3487736"/>
            <a:ext cx="577519" cy="0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FC9F3940-4826-4D77-8BCC-0FBDA35ABC86}"/>
              </a:ext>
            </a:extLst>
          </p:cNvPr>
          <p:cNvSpPr/>
          <p:nvPr/>
        </p:nvSpPr>
        <p:spPr>
          <a:xfrm>
            <a:off x="6886713" y="2383034"/>
            <a:ext cx="906124" cy="5020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SRx Server</a:t>
            </a:r>
          </a:p>
          <a:p>
            <a:pPr latinLnBrk="0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FC1934C-E205-4ED2-8A5F-28B070214D5D}"/>
              </a:ext>
            </a:extLst>
          </p:cNvPr>
          <p:cNvSpPr/>
          <p:nvPr/>
        </p:nvSpPr>
        <p:spPr>
          <a:xfrm>
            <a:off x="6886713" y="2926364"/>
            <a:ext cx="906124" cy="5020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sz="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QuaggaSRx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atinLnBrk="0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09D1E3E-D3B1-4C50-B5F5-874F9A1F5B39}"/>
              </a:ext>
            </a:extLst>
          </p:cNvPr>
          <p:cNvSpPr/>
          <p:nvPr/>
        </p:nvSpPr>
        <p:spPr>
          <a:xfrm>
            <a:off x="6886713" y="3467109"/>
            <a:ext cx="906124" cy="5020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RPKI-RTR-SVR</a:t>
            </a:r>
          </a:p>
          <a:p>
            <a:pPr latinLnBrk="0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51E98AA-89A9-4DCC-A6A2-FBE6B78A5CC2}"/>
              </a:ext>
            </a:extLst>
          </p:cNvPr>
          <p:cNvSpPr/>
          <p:nvPr/>
        </p:nvSpPr>
        <p:spPr>
          <a:xfrm>
            <a:off x="6886713" y="4010439"/>
            <a:ext cx="906124" cy="5020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sz="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BgpsecIO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atinLnBrk="0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155D99-609B-4A1D-8422-7209FD7C0F3B}"/>
              </a:ext>
            </a:extLst>
          </p:cNvPr>
          <p:cNvSpPr/>
          <p:nvPr/>
        </p:nvSpPr>
        <p:spPr>
          <a:xfrm>
            <a:off x="7866967" y="2375650"/>
            <a:ext cx="906124" cy="50209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Quagga Host</a:t>
            </a:r>
          </a:p>
          <a:p>
            <a:pPr latinLnBrk="0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AAFF178-64A4-402C-94DF-7E1309108F30}"/>
              </a:ext>
            </a:extLst>
          </p:cNvPr>
          <p:cNvSpPr/>
          <p:nvPr/>
        </p:nvSpPr>
        <p:spPr>
          <a:xfrm>
            <a:off x="7865187" y="2931213"/>
            <a:ext cx="906124" cy="50209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Wireshark</a:t>
            </a:r>
          </a:p>
          <a:p>
            <a:pPr latinLnBrk="0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9F967A9-7BCA-42D9-81AD-36A2D1F66A7A}"/>
              </a:ext>
            </a:extLst>
          </p:cNvPr>
          <p:cNvSpPr/>
          <p:nvPr/>
        </p:nvSpPr>
        <p:spPr>
          <a:xfrm>
            <a:off x="7865187" y="3470862"/>
            <a:ext cx="906124" cy="50209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sz="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GoBGP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-SRx Container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A4A10CA-EB8E-448B-B529-3CA160E71DD5}"/>
              </a:ext>
            </a:extLst>
          </p:cNvPr>
          <p:cNvSpPr/>
          <p:nvPr/>
        </p:nvSpPr>
        <p:spPr>
          <a:xfrm>
            <a:off x="7865187" y="4010439"/>
            <a:ext cx="906124" cy="502091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Centos Client Container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61800D6-0EA1-4F69-AA49-9C531F85B6AD}"/>
              </a:ext>
            </a:extLst>
          </p:cNvPr>
          <p:cNvSpPr/>
          <p:nvPr/>
        </p:nvSpPr>
        <p:spPr>
          <a:xfrm>
            <a:off x="7865187" y="4554714"/>
            <a:ext cx="906124" cy="5020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sz="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ExaBGP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-SRx Container</a:t>
            </a:r>
          </a:p>
        </p:txBody>
      </p:sp>
    </p:spTree>
    <p:extLst>
      <p:ext uri="{BB962C8B-B14F-4D97-AF65-F5344CB8AC3E}">
        <p14:creationId xmlns:p14="http://schemas.microsoft.com/office/powerpoint/2010/main" val="2563576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DC093-EC29-2EB6-5330-6AD044F57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Servers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F69802-6D47-192B-E97B-DE3A0D767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47" y="1203928"/>
            <a:ext cx="4372585" cy="457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0D9D14-AB9F-B6D1-DA7C-88395E91A1AF}"/>
              </a:ext>
            </a:extLst>
          </p:cNvPr>
          <p:cNvSpPr txBox="1"/>
          <p:nvPr/>
        </p:nvSpPr>
        <p:spPr>
          <a:xfrm>
            <a:off x="4939125" y="947166"/>
            <a:ext cx="24880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Info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1: 5g1-comp1 ( 10.5.0.2)</a:t>
            </a:r>
          </a:p>
          <a:p>
            <a:pPr algn="l"/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2: 5g1-comp2 ( 10.5.0.3)</a:t>
            </a:r>
          </a:p>
          <a:p>
            <a:pPr algn="l"/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3: 5g1-comp3 ( 10.5.0.4)</a:t>
            </a:r>
          </a:p>
          <a:p>
            <a:pPr algn="l"/>
            <a:endParaRPr lang="en-US" altLang="ko-KR" sz="8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</a:t>
            </a:r>
            <a:r>
              <a:rPr lang="en-US" altLang="ko-KR" sz="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onfadmin</a:t>
            </a:r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PW: 5Gtb@ctl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E9193-4993-4A0D-AF3B-8F5E5BF64F14}"/>
              </a:ext>
            </a:extLst>
          </p:cNvPr>
          <p:cNvSpPr txBox="1"/>
          <p:nvPr/>
        </p:nvSpPr>
        <p:spPr>
          <a:xfrm>
            <a:off x="379246" y="947166"/>
            <a:ext cx="1143262" cy="24622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ssh to Server1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516CDE6-3880-1EE6-4590-41FCFFA3D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46" y="3746528"/>
            <a:ext cx="4895945" cy="2831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67E403F-D3D4-4578-712B-D5279356C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47" y="4052734"/>
            <a:ext cx="4895948" cy="2936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525C7BD-E785-7094-8A4F-EC09DD338494}"/>
              </a:ext>
            </a:extLst>
          </p:cNvPr>
          <p:cNvSpPr txBox="1"/>
          <p:nvPr/>
        </p:nvSpPr>
        <p:spPr>
          <a:xfrm>
            <a:off x="379246" y="3461231"/>
            <a:ext cx="1750800" cy="24622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000" b="1" dirty="0" err="1">
                <a:solidFill>
                  <a:schemeClr val="bg1"/>
                </a:solidFill>
              </a:rPr>
              <a:t>Oauth</a:t>
            </a:r>
            <a:r>
              <a:rPr lang="en-US" sz="1000" b="1" dirty="0">
                <a:solidFill>
                  <a:schemeClr val="bg1"/>
                </a:solidFill>
              </a:rPr>
              <a:t> server (</a:t>
            </a:r>
            <a:r>
              <a:rPr lang="en-US" sz="1000" b="1" dirty="0" err="1">
                <a:solidFill>
                  <a:schemeClr val="bg1"/>
                </a:solidFill>
              </a:rPr>
              <a:t>Keycloak</a:t>
            </a:r>
            <a:r>
              <a:rPr lang="en-US" sz="10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4893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57B47-A1B3-2694-68A1-E4CCE06D5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Docker Registry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55DB8-D90A-D436-54E7-7381F4E35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Pre-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requistes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Place </a:t>
            </a:r>
            <a:r>
              <a:rPr lang="en-US" dirty="0"/>
              <a:t>TLS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credential for docker service</a:t>
            </a:r>
          </a:p>
          <a:p>
            <a:pPr lvl="2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/>
              <a:t>Place TLS credential for </a:t>
            </a:r>
            <a:r>
              <a:rPr lang="en-US"/>
              <a:t>Kubernetes service</a:t>
            </a:r>
          </a:p>
          <a:p>
            <a:pPr lvl="2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826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328DE-3BFF-EF5A-DC16-1C7782FDF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4FD2A-C988-6848-FB58-C56DE755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Docker Registry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F67DB-B31B-DAC6-082C-034521675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Docker Image repository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Running on Server 1 (10.5.0.2) with TLS port 8443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to Push a user image into the repo</a:t>
            </a:r>
          </a:p>
          <a:p>
            <a:pPr lvl="2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Tag: docker tag &lt;user-image&gt;[: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  &lt;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RegistryIP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&gt;:8443/&lt;image-name&gt;[:version]</a:t>
            </a:r>
          </a:p>
          <a:p>
            <a:pPr marL="666750" lvl="2" indent="0">
              <a:buNone/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 push/pull &lt;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RegistryIP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&gt;:8443/&lt;image-name&gt;[:version]</a:t>
            </a:r>
          </a:p>
          <a:p>
            <a:pPr lvl="2"/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endParaRPr lang="en-US" sz="1400" dirty="0"/>
          </a:p>
          <a:p>
            <a:pPr lvl="1"/>
            <a:r>
              <a:rPr lang="en-US" dirty="0"/>
              <a:t>List the images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to use in Kubernetes cluster</a:t>
            </a:r>
          </a:p>
          <a:p>
            <a:pPr lvl="2"/>
            <a:r>
              <a:rPr lang="en-US" sz="1400" dirty="0"/>
              <a:t>6-exmaples/flask-hello-service-</a:t>
            </a:r>
            <a:r>
              <a:rPr lang="en-US" sz="1400" dirty="0" err="1"/>
              <a:t>deploy.yaml</a:t>
            </a:r>
            <a:endParaRPr lang="en-US" sz="1400" dirty="0"/>
          </a:p>
          <a:p>
            <a:pPr lvl="2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807BEB-054C-3625-681D-47D8F0C72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354" y="3793868"/>
            <a:ext cx="4887007" cy="371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09F6B9-250B-845E-D07E-C8C4CC46C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354" y="2963506"/>
            <a:ext cx="4220164" cy="257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1520C8-8822-78C8-7480-A2635DD2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354" y="2425299"/>
            <a:ext cx="5315692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7D45E6-57B9-3B57-BCE9-E29AC5D20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575" y="4982386"/>
            <a:ext cx="3048425" cy="10097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0250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194A4-2933-04F7-48B9-04044F904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E18DA-9B14-F58C-1FF0-4011E2513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08" y="1135034"/>
            <a:ext cx="3428327" cy="294715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D77016-C903-8677-E47A-05C13B7FBB7C}"/>
              </a:ext>
            </a:extLst>
          </p:cNvPr>
          <p:cNvCxnSpPr>
            <a:cxnSpLocks/>
          </p:cNvCxnSpPr>
          <p:nvPr/>
        </p:nvCxnSpPr>
        <p:spPr>
          <a:xfrm flipV="1">
            <a:off x="3029925" y="3071086"/>
            <a:ext cx="241004" cy="348261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8FE416-4BD2-30A5-2F97-AB3A40493126}"/>
              </a:ext>
            </a:extLst>
          </p:cNvPr>
          <p:cNvSpPr txBox="1"/>
          <p:nvPr/>
        </p:nvSpPr>
        <p:spPr>
          <a:xfrm>
            <a:off x="2617313" y="2733797"/>
            <a:ext cx="149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from </a:t>
            </a:r>
          </a:p>
          <a:p>
            <a:pPr algn="l"/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Docker Registry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1DEA13-37A2-B46D-0CC1-AF80EBC4D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305300"/>
            <a:ext cx="2504368" cy="150669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F25D79-E571-E38F-B2D3-4249BA2762F4}"/>
              </a:ext>
            </a:extLst>
          </p:cNvPr>
          <p:cNvCxnSpPr>
            <a:cxnSpLocks/>
          </p:cNvCxnSpPr>
          <p:nvPr/>
        </p:nvCxnSpPr>
        <p:spPr>
          <a:xfrm>
            <a:off x="2446020" y="4015174"/>
            <a:ext cx="982980" cy="290126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137F9AB-F42D-0D16-9E47-7612C037EB68}"/>
              </a:ext>
            </a:extLst>
          </p:cNvPr>
          <p:cNvSpPr txBox="1"/>
          <p:nvPr/>
        </p:nvSpPr>
        <p:spPr>
          <a:xfrm>
            <a:off x="2617313" y="4234815"/>
            <a:ext cx="77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Credential </a:t>
            </a:r>
          </a:p>
          <a:p>
            <a:pPr algn="l"/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(TLS certs)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4B991F-8F4D-27C3-7A1D-51EF262DC1F1}"/>
              </a:ext>
            </a:extLst>
          </p:cNvPr>
          <p:cNvSpPr txBox="1"/>
          <p:nvPr/>
        </p:nvSpPr>
        <p:spPr>
          <a:xfrm>
            <a:off x="4109454" y="4071221"/>
            <a:ext cx="19507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6-exmaples/registry-</a:t>
            </a:r>
            <a:r>
              <a:rPr lang="en-US" altLang="ko-KR" sz="9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secret.yaml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3CE7D8-92D3-D090-5CF5-C164A836D336}"/>
              </a:ext>
            </a:extLst>
          </p:cNvPr>
          <p:cNvSpPr txBox="1"/>
          <p:nvPr/>
        </p:nvSpPr>
        <p:spPr>
          <a:xfrm>
            <a:off x="549089" y="911516"/>
            <a:ext cx="28064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6-exmaples/</a:t>
            </a:r>
            <a:r>
              <a:rPr lang="en-US" altLang="ko-KR" sz="9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istio</a:t>
            </a: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-flask-hello-service-</a:t>
            </a:r>
            <a:r>
              <a:rPr lang="en-US" altLang="ko-KR" sz="9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deploy.yaml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16E051-91DF-AB54-6814-65264E350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124" y="1159733"/>
            <a:ext cx="4405768" cy="2075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999B74-E93C-57B5-586A-20E3E58D4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5873153"/>
            <a:ext cx="3343742" cy="16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06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970C0-3FB4-A6F9-0D81-B0573303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3932BC-87E3-2A28-05B0-477D7C4F5722}"/>
              </a:ext>
            </a:extLst>
          </p:cNvPr>
          <p:cNvSpPr txBox="1"/>
          <p:nvPr/>
        </p:nvSpPr>
        <p:spPr>
          <a:xfrm>
            <a:off x="381647" y="3542050"/>
            <a:ext cx="760144" cy="24622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Cluster 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C9CDD99-6567-E964-D964-488ED2DCD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47" y="4079890"/>
            <a:ext cx="3830817" cy="25034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5613795-2517-D729-3DF2-E0085C9CB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912" y="3817571"/>
            <a:ext cx="3248478" cy="2286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0AC33B6-C00A-3469-A2ED-D4561EB8CE58}"/>
              </a:ext>
            </a:extLst>
          </p:cNvPr>
          <p:cNvSpPr txBox="1"/>
          <p:nvPr/>
        </p:nvSpPr>
        <p:spPr>
          <a:xfrm>
            <a:off x="4559053" y="3537918"/>
            <a:ext cx="760144" cy="24622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Cluster 2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189A4E9-FA18-3950-3338-43C96F6F0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47" y="3817571"/>
            <a:ext cx="3781953" cy="2286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F6E932-AC75-DFF1-F44F-030A27B81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912" y="4079635"/>
            <a:ext cx="4343535" cy="220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73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55FDDC9-6D2F-E0DB-F70D-BB7E46791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357" y="1206433"/>
            <a:ext cx="2011731" cy="16084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B907494-B59C-9FFE-D206-2EC5D217B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90" y="1358651"/>
            <a:ext cx="1891447" cy="12917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E1D0A6-CC2C-649F-B412-14FDECAE57A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2326428" y="3546298"/>
            <a:ext cx="3836522" cy="20444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A3E63-1966-CEB7-CBC5-BF9A1EB84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Simple Demo – curl-client and </a:t>
            </a:r>
            <a:r>
              <a:rPr lang="en-US" sz="2000" dirty="0" err="1"/>
              <a:t>Websvr</a:t>
            </a: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DCB505-D3A0-66EE-93B2-1199AACC7410}"/>
              </a:ext>
            </a:extLst>
          </p:cNvPr>
          <p:cNvSpPr/>
          <p:nvPr/>
        </p:nvSpPr>
        <p:spPr>
          <a:xfrm>
            <a:off x="2326427" y="3474283"/>
            <a:ext cx="3795823" cy="211643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5" name="Picture 2" descr="Kubernetes">
            <a:extLst>
              <a:ext uri="{FF2B5EF4-FFF2-40B4-BE49-F238E27FC236}">
                <a16:creationId xmlns:a16="http://schemas.microsoft.com/office/drawing/2014/main" id="{F93315E1-4239-A03D-352C-361C49431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686" y="3163532"/>
            <a:ext cx="1319622" cy="28355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3971F3C-7D51-9871-A2A8-F9A6B6155D0D}"/>
              </a:ext>
            </a:extLst>
          </p:cNvPr>
          <p:cNvSpPr/>
          <p:nvPr/>
        </p:nvSpPr>
        <p:spPr>
          <a:xfrm>
            <a:off x="2476047" y="4446333"/>
            <a:ext cx="1200715" cy="727363"/>
          </a:xfrm>
          <a:prstGeom prst="roundRect">
            <a:avLst/>
          </a:prstGeom>
          <a:solidFill>
            <a:schemeClr val="accent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67397D-DEC3-A92B-71AC-DC1753B76725}"/>
              </a:ext>
            </a:extLst>
          </p:cNvPr>
          <p:cNvSpPr/>
          <p:nvPr/>
        </p:nvSpPr>
        <p:spPr>
          <a:xfrm>
            <a:off x="2602847" y="4896862"/>
            <a:ext cx="947113" cy="241069"/>
          </a:xfrm>
          <a:prstGeom prst="rect">
            <a:avLst/>
          </a:prstGeom>
          <a:solidFill>
            <a:schemeClr val="tx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7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Istio-proxy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40E940-614F-63BF-BA51-4D90C2ECD285}"/>
              </a:ext>
            </a:extLst>
          </p:cNvPr>
          <p:cNvSpPr/>
          <p:nvPr/>
        </p:nvSpPr>
        <p:spPr>
          <a:xfrm>
            <a:off x="4515508" y="4446333"/>
            <a:ext cx="1200715" cy="727363"/>
          </a:xfrm>
          <a:prstGeom prst="roundRect">
            <a:avLst/>
          </a:prstGeom>
          <a:solidFill>
            <a:schemeClr val="accent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0B8B5A-4576-48DA-4691-25A92F938FB5}"/>
              </a:ext>
            </a:extLst>
          </p:cNvPr>
          <p:cNvSpPr/>
          <p:nvPr/>
        </p:nvSpPr>
        <p:spPr>
          <a:xfrm>
            <a:off x="4642308" y="4896861"/>
            <a:ext cx="947113" cy="241069"/>
          </a:xfrm>
          <a:prstGeom prst="rect">
            <a:avLst/>
          </a:prstGeom>
          <a:solidFill>
            <a:schemeClr val="tx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7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Istio-proxy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779A8-9DA8-79C2-3FE4-F94D5BD38E64}"/>
              </a:ext>
            </a:extLst>
          </p:cNvPr>
          <p:cNvSpPr txBox="1"/>
          <p:nvPr/>
        </p:nvSpPr>
        <p:spPr>
          <a:xfrm>
            <a:off x="2602846" y="4579182"/>
            <a:ext cx="9471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</a:rPr>
              <a:t>curl-client</a:t>
            </a:r>
            <a:endParaRPr lang="en-US" altLang="ko-KR" sz="9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1B0159-6B15-5FCC-A460-46254929EEED}"/>
              </a:ext>
            </a:extLst>
          </p:cNvPr>
          <p:cNvSpPr txBox="1"/>
          <p:nvPr/>
        </p:nvSpPr>
        <p:spPr>
          <a:xfrm>
            <a:off x="4644668" y="4560098"/>
            <a:ext cx="9471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>
                <a:solidFill>
                  <a:schemeClr val="bg1"/>
                </a:solidFill>
              </a:rPr>
              <a:t>websvr</a:t>
            </a:r>
            <a:r>
              <a:rPr lang="en-US" altLang="ko-KR" sz="900" b="1" dirty="0">
                <a:solidFill>
                  <a:schemeClr val="bg1"/>
                </a:solidFill>
              </a:rPr>
              <a:t>-hello</a:t>
            </a:r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22E7AB2B-EDB4-D1FE-46C8-65E814814328}"/>
              </a:ext>
            </a:extLst>
          </p:cNvPr>
          <p:cNvSpPr/>
          <p:nvPr/>
        </p:nvSpPr>
        <p:spPr>
          <a:xfrm>
            <a:off x="3549959" y="4894160"/>
            <a:ext cx="1092349" cy="234610"/>
          </a:xfrm>
          <a:prstGeom prst="leftRightArrow">
            <a:avLst>
              <a:gd name="adj1" fmla="val 62562"/>
              <a:gd name="adj2" fmla="val 50000"/>
            </a:avLst>
          </a:prstGeom>
          <a:solidFill>
            <a:srgbClr val="92D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mTLS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6F4613-4F65-9212-00D0-608ADB3C5939}"/>
              </a:ext>
            </a:extLst>
          </p:cNvPr>
          <p:cNvSpPr/>
          <p:nvPr/>
        </p:nvSpPr>
        <p:spPr>
          <a:xfrm>
            <a:off x="2407943" y="4174998"/>
            <a:ext cx="3366977" cy="1141558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329F0A-26D7-DF85-7ABF-17FE313D1FD5}"/>
              </a:ext>
            </a:extLst>
          </p:cNvPr>
          <p:cNvSpPr txBox="1"/>
          <p:nvPr/>
        </p:nvSpPr>
        <p:spPr>
          <a:xfrm>
            <a:off x="3422886" y="3950195"/>
            <a:ext cx="1407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Istio Service Mesh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8685D35-0CAE-4ED7-5EE6-4829E6ED0AE5}"/>
              </a:ext>
            </a:extLst>
          </p:cNvPr>
          <p:cNvSpPr/>
          <p:nvPr/>
        </p:nvSpPr>
        <p:spPr>
          <a:xfrm>
            <a:off x="4244689" y="887108"/>
            <a:ext cx="1514953" cy="54864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100" dirty="0">
                <a:solidFill>
                  <a:schemeClr val="bg1"/>
                </a:solidFill>
                <a:latin typeface="Arial Black" panose="020B0A04020102020204" pitchFamily="34" charset="0"/>
              </a:rPr>
              <a:t>Priv. Docker</a:t>
            </a:r>
          </a:p>
          <a:p>
            <a:pPr algn="ctr" latinLnBrk="0"/>
            <a:r>
              <a:rPr lang="en-US" sz="1100" dirty="0">
                <a:solidFill>
                  <a:schemeClr val="bg1"/>
                </a:solidFill>
                <a:latin typeface="Arial Black" panose="020B0A04020102020204" pitchFamily="34" charset="0"/>
              </a:rPr>
              <a:t>Repository</a:t>
            </a:r>
          </a:p>
        </p:txBody>
      </p:sp>
      <p:pic>
        <p:nvPicPr>
          <p:cNvPr id="19" name="Picture 8" descr="YAML Icons - Free SVG &amp; PNG YAML Images - Noun Project">
            <a:extLst>
              <a:ext uri="{FF2B5EF4-FFF2-40B4-BE49-F238E27FC236}">
                <a16:creationId xmlns:a16="http://schemas.microsoft.com/office/drawing/2014/main" id="{44D832C5-5241-70AD-EAD0-A3644B13D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825" y="2981045"/>
            <a:ext cx="539947" cy="53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891D41E-511D-955F-B409-33DD4538CA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746" y="3496780"/>
            <a:ext cx="1695394" cy="16403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952458-70F5-5B5B-1F35-41F859BDAF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5156" y="3496780"/>
            <a:ext cx="2028503" cy="1743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D59B82-7635-4395-8EB4-56E644398F7D}"/>
              </a:ext>
            </a:extLst>
          </p:cNvPr>
          <p:cNvSpPr/>
          <p:nvPr/>
        </p:nvSpPr>
        <p:spPr>
          <a:xfrm>
            <a:off x="351496" y="863844"/>
            <a:ext cx="1514953" cy="548640"/>
          </a:xfrm>
          <a:prstGeom prst="round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100" dirty="0">
                <a:solidFill>
                  <a:schemeClr val="bg1"/>
                </a:solidFill>
                <a:latin typeface="Arial Black" panose="020B0A04020102020204" pitchFamily="34" charset="0"/>
              </a:rPr>
              <a:t>GitHub, GitLab </a:t>
            </a:r>
          </a:p>
          <a:p>
            <a:pPr algn="ctr" latinLnBrk="0"/>
            <a:r>
              <a:rPr lang="en-US" sz="1100" dirty="0">
                <a:solidFill>
                  <a:schemeClr val="bg1"/>
                </a:solidFill>
                <a:latin typeface="Arial Black" panose="020B0A04020102020204" pitchFamily="34" charset="0"/>
              </a:rPr>
              <a:t>Repository</a:t>
            </a:r>
          </a:p>
        </p:txBody>
      </p:sp>
      <p:pic>
        <p:nvPicPr>
          <p:cNvPr id="25" name="Picture 8" descr="YAML Icons - Free SVG &amp; PNG YAML Images - Noun Project">
            <a:extLst>
              <a:ext uri="{FF2B5EF4-FFF2-40B4-BE49-F238E27FC236}">
                <a16:creationId xmlns:a16="http://schemas.microsoft.com/office/drawing/2014/main" id="{E7C6B984-CE46-308D-A2FC-356982516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060" y="2961499"/>
            <a:ext cx="512784" cy="51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4" descr="Py, py file, python, python file, python icon, python script, script icon -  Download on Iconfinder">
            <a:extLst>
              <a:ext uri="{FF2B5EF4-FFF2-40B4-BE49-F238E27FC236}">
                <a16:creationId xmlns:a16="http://schemas.microsoft.com/office/drawing/2014/main" id="{8A591408-E8AA-79A5-20A8-DBBFCF5F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630" y="1341583"/>
            <a:ext cx="414366" cy="41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EDB4313-0F4C-4C0F-5481-909BEC8F32F6}"/>
              </a:ext>
            </a:extLst>
          </p:cNvPr>
          <p:cNvSpPr txBox="1"/>
          <p:nvPr/>
        </p:nvSpPr>
        <p:spPr>
          <a:xfrm>
            <a:off x="2682632" y="1373077"/>
            <a:ext cx="1014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</a:t>
            </a:r>
          </a:p>
          <a:p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altLang="ko-KR" sz="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WebSvr</a:t>
            </a:r>
            <a:endParaRPr lang="en-US" altLang="ko-KR" sz="8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14" descr="Runnable Documentation | Articles to help those who use Runnable.com">
            <a:extLst>
              <a:ext uri="{FF2B5EF4-FFF2-40B4-BE49-F238E27FC236}">
                <a16:creationId xmlns:a16="http://schemas.microsoft.com/office/drawing/2014/main" id="{C154C6B5-DBEF-E5E2-FD81-6F53E4729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984" y="1261943"/>
            <a:ext cx="351257" cy="35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B184C82-3D01-71D0-93D6-34B97E5EB150}"/>
              </a:ext>
            </a:extLst>
          </p:cNvPr>
          <p:cNvSpPr txBox="1"/>
          <p:nvPr/>
        </p:nvSpPr>
        <p:spPr>
          <a:xfrm>
            <a:off x="7010923" y="1279758"/>
            <a:ext cx="962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File </a:t>
            </a:r>
          </a:p>
          <a:p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altLang="ko-KR" sz="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WebSvr</a:t>
            </a:r>
            <a:endParaRPr lang="en-US" altLang="ko-KR" sz="8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46B999-EC3A-A9B3-DA4E-C7AFDD215425}"/>
              </a:ext>
            </a:extLst>
          </p:cNvPr>
          <p:cNvSpPr txBox="1"/>
          <p:nvPr/>
        </p:nvSpPr>
        <p:spPr>
          <a:xfrm>
            <a:off x="1502923" y="2987058"/>
            <a:ext cx="923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 </a:t>
            </a:r>
          </a:p>
          <a:p>
            <a:pPr algn="l"/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provisioning </a:t>
            </a:r>
          </a:p>
          <a:p>
            <a:pPr algn="l"/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curl-client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B7A748-B69D-117A-0C3E-C982EA8438D4}"/>
              </a:ext>
            </a:extLst>
          </p:cNvPr>
          <p:cNvSpPr txBox="1"/>
          <p:nvPr/>
        </p:nvSpPr>
        <p:spPr>
          <a:xfrm>
            <a:off x="6860882" y="2985422"/>
            <a:ext cx="1075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 </a:t>
            </a:r>
          </a:p>
          <a:p>
            <a:pPr algn="l"/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Provisioning</a:t>
            </a:r>
          </a:p>
          <a:p>
            <a:pPr algn="l"/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altLang="ko-KR" sz="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Websvr</a:t>
            </a:r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-hello 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6F5157C-9B8B-8632-55B9-FFBB649B9D0F}"/>
              </a:ext>
            </a:extLst>
          </p:cNvPr>
          <p:cNvCxnSpPr/>
          <p:nvPr/>
        </p:nvCxnSpPr>
        <p:spPr>
          <a:xfrm>
            <a:off x="3187351" y="1186542"/>
            <a:ext cx="88360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CBEAB8F-7991-C42E-62E8-78DEF53A87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1484" y="5745370"/>
            <a:ext cx="1846487" cy="9480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B5E548F-437E-9E65-1E70-284724CBFBC6}"/>
              </a:ext>
            </a:extLst>
          </p:cNvPr>
          <p:cNvSpPr txBox="1"/>
          <p:nvPr/>
        </p:nvSpPr>
        <p:spPr>
          <a:xfrm>
            <a:off x="2438478" y="5526336"/>
            <a:ext cx="1819729" cy="2462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Istio-Peer Authentication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C48C489-010A-61AD-199C-8E92FFDFA9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41674" y="5683017"/>
            <a:ext cx="1819729" cy="10826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727BAF5-8CEA-63C5-E151-DDBE9D0A255C}"/>
              </a:ext>
            </a:extLst>
          </p:cNvPr>
          <p:cNvSpPr txBox="1"/>
          <p:nvPr/>
        </p:nvSpPr>
        <p:spPr>
          <a:xfrm>
            <a:off x="4723815" y="5526336"/>
            <a:ext cx="2324675" cy="2462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mTLS with ISTIO_MUTUAL policy</a:t>
            </a:r>
          </a:p>
        </p:txBody>
      </p:sp>
      <p:pic>
        <p:nvPicPr>
          <p:cNvPr id="45" name="Picture 8" descr="YAML Icons - Free SVG &amp; PNG YAML Images - Noun Project">
            <a:extLst>
              <a:ext uri="{FF2B5EF4-FFF2-40B4-BE49-F238E27FC236}">
                <a16:creationId xmlns:a16="http://schemas.microsoft.com/office/drawing/2014/main" id="{304D6209-EAC6-8A00-7D6F-A12DE2F6C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93" y="5559128"/>
            <a:ext cx="512784" cy="51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 descr="YAML Icons - Free SVG &amp; PNG YAML Images - Noun Project">
            <a:extLst>
              <a:ext uri="{FF2B5EF4-FFF2-40B4-BE49-F238E27FC236}">
                <a16:creationId xmlns:a16="http://schemas.microsoft.com/office/drawing/2014/main" id="{20E8B618-1853-F78B-9B22-4157A7F79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444" y="5574923"/>
            <a:ext cx="512784" cy="51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A61E735-A762-DD00-9503-562060729209}"/>
              </a:ext>
            </a:extLst>
          </p:cNvPr>
          <p:cNvCxnSpPr>
            <a:cxnSpLocks/>
          </p:cNvCxnSpPr>
          <p:nvPr/>
        </p:nvCxnSpPr>
        <p:spPr>
          <a:xfrm flipH="1">
            <a:off x="4055295" y="2182564"/>
            <a:ext cx="297537" cy="8177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13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76885-F580-B622-EC60-193CB32AC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92B75-FB04-7E4A-8DA0-A4E101B17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71" y="550416"/>
            <a:ext cx="5417396" cy="36075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E1B65E-DD43-89BF-1E09-014E9BAE2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825" y="2430447"/>
            <a:ext cx="6156434" cy="4077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8AE24F-DDED-590D-3EE2-473D001CE1ED}"/>
              </a:ext>
            </a:extLst>
          </p:cNvPr>
          <p:cNvSpPr txBox="1"/>
          <p:nvPr/>
        </p:nvSpPr>
        <p:spPr>
          <a:xfrm>
            <a:off x="5267806" y="936625"/>
            <a:ext cx="1721946" cy="24622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Grafana Monitoring tool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DE832-AB53-25B1-730B-0EFF071595C7}"/>
              </a:ext>
            </a:extLst>
          </p:cNvPr>
          <p:cNvSpPr txBox="1"/>
          <p:nvPr/>
        </p:nvSpPr>
        <p:spPr>
          <a:xfrm>
            <a:off x="2720158" y="6460251"/>
            <a:ext cx="2007281" cy="24622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Kiali graphic generation tool</a:t>
            </a:r>
          </a:p>
        </p:txBody>
      </p:sp>
    </p:spTree>
    <p:extLst>
      <p:ext uri="{BB962C8B-B14F-4D97-AF65-F5344CB8AC3E}">
        <p14:creationId xmlns:p14="http://schemas.microsoft.com/office/powerpoint/2010/main" val="2613749608"/>
      </p:ext>
    </p:extLst>
  </p:cSld>
  <p:clrMapOvr>
    <a:masterClrMapping/>
  </p:clrMapOvr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t"/>
      <a:lstStyle>
        <a:defPPr algn="l" latinLnBrk="0">
          <a:defRPr sz="900" b="1" dirty="0">
            <a:solidFill>
              <a:srgbClr val="0070C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0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114817</TotalTime>
  <Words>1014</Words>
  <Application>Microsoft Office PowerPoint</Application>
  <PresentationFormat>On-screen Show (4:3)</PresentationFormat>
  <Paragraphs>296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2" baseType="lpstr">
      <vt:lpstr>Arial Unicode MS</vt:lpstr>
      <vt:lpstr>Bodoni Poster</vt:lpstr>
      <vt:lpstr>굴림</vt:lpstr>
      <vt:lpstr>Intel Clear</vt:lpstr>
      <vt:lpstr>맑은 고딕</vt:lpstr>
      <vt:lpstr>Arial</vt:lpstr>
      <vt:lpstr>Arial Black</vt:lpstr>
      <vt:lpstr>Arial Rounded MT Bold</vt:lpstr>
      <vt:lpstr>Calibri</vt:lpstr>
      <vt:lpstr>Consolas</vt:lpstr>
      <vt:lpstr>Roboto</vt:lpstr>
      <vt:lpstr>Tahoma</vt:lpstr>
      <vt:lpstr>Times New Roman</vt:lpstr>
      <vt:lpstr>Wingdings</vt:lpstr>
      <vt:lpstr>1_디자인 사용자 지정</vt:lpstr>
      <vt:lpstr>Zero Trust Security Architecture with Istio Service Mesh and  OAuth 2.0 in Kubernetes</vt:lpstr>
      <vt:lpstr>Edge-to-Core Service Mesh Testbed with Zero Trust Security Stack</vt:lpstr>
      <vt:lpstr>Access Servers</vt:lpstr>
      <vt:lpstr>Private Docker Registry</vt:lpstr>
      <vt:lpstr>Private Docker Registry</vt:lpstr>
      <vt:lpstr>PowerPoint Presentation</vt:lpstr>
      <vt:lpstr>PowerPoint Presentation</vt:lpstr>
      <vt:lpstr>Simple Demo – curl-client and Websvr</vt:lpstr>
      <vt:lpstr>PowerPoint Presentation</vt:lpstr>
      <vt:lpstr>Inter-Cluster Connection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Slides</vt:lpstr>
      <vt:lpstr>PowerPoint Presentation</vt:lpstr>
      <vt:lpstr>Authentication, Authorization with mTLS setting</vt:lpstr>
      <vt:lpstr>Visualization Traffic &amp; Workloads Service with Kiali</vt:lpstr>
      <vt:lpstr>Grafana Observability</vt:lpstr>
      <vt:lpstr>End-to-end traffic test </vt:lpstr>
      <vt:lpstr>Two Standalone Testbeds : Accounts, Components info</vt:lpstr>
      <vt:lpstr>UPF-BESS Development Cycle at a glance (아이콘 참조용)</vt:lpstr>
      <vt:lpstr>Deployment Strategies with GitHub and Docker (아이콘 참조용)</vt:lpstr>
      <vt:lpstr>Automation using Docker-compose  (NIST-BGP-SRx) (아이콘 참조용)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Kyehwan Lee</dc:creator>
  <cp:lastModifiedBy>Lee, Kyehwan (Fed)</cp:lastModifiedBy>
  <cp:revision>3240</cp:revision>
  <cp:lastPrinted>2024-09-18T17:15:16Z</cp:lastPrinted>
  <dcterms:created xsi:type="dcterms:W3CDTF">2001-05-02T14:02:58Z</dcterms:created>
  <dcterms:modified xsi:type="dcterms:W3CDTF">2025-10-16T17:45:24Z</dcterms:modified>
</cp:coreProperties>
</file>